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3"/>
  </p:notesMasterIdLst>
  <p:sldIdLst>
    <p:sldId id="256" r:id="rId2"/>
    <p:sldId id="263" r:id="rId3"/>
    <p:sldId id="271" r:id="rId4"/>
    <p:sldId id="258" r:id="rId5"/>
    <p:sldId id="257" r:id="rId6"/>
    <p:sldId id="264" r:id="rId7"/>
    <p:sldId id="259" r:id="rId8"/>
    <p:sldId id="265" r:id="rId9"/>
    <p:sldId id="276" r:id="rId10"/>
    <p:sldId id="262" r:id="rId11"/>
    <p:sldId id="261" r:id="rId12"/>
    <p:sldId id="270" r:id="rId13"/>
    <p:sldId id="269" r:id="rId14"/>
    <p:sldId id="260" r:id="rId15"/>
    <p:sldId id="268" r:id="rId16"/>
    <p:sldId id="267" r:id="rId17"/>
    <p:sldId id="266" r:id="rId18"/>
    <p:sldId id="274" r:id="rId19"/>
    <p:sldId id="272" r:id="rId20"/>
    <p:sldId id="273" r:id="rId21"/>
    <p:sldId id="275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F6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44" autoAdjust="0"/>
    <p:restoredTop sz="94660"/>
  </p:normalViewPr>
  <p:slideViewPr>
    <p:cSldViewPr snapToGrid="0">
      <p:cViewPr varScale="1">
        <p:scale>
          <a:sx n="85" d="100"/>
          <a:sy n="85" d="100"/>
        </p:scale>
        <p:origin x="15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400BEE-2E7F-4F09-A209-A2C2A6ADD8EB}" type="datetimeFigureOut">
              <a:rPr lang="zh-HK" altLang="en-US" smtClean="0"/>
              <a:t>26/10/2024</a:t>
            </a:fld>
            <a:endParaRPr lang="zh-HK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38D0EB-E05C-4ECA-A04C-7D4660481EC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40837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8D0EB-E05C-4ECA-A04C-7D4660481EC2}" type="slidenum">
              <a:rPr lang="zh-HK" altLang="en-US" smtClean="0"/>
              <a:t>7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97802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輔助字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版面配置區 5" descr="城市中建築物的低角度視野">
            <a:extLst>
              <a:ext uri="{FF2B5EF4-FFF2-40B4-BE49-F238E27FC236}">
                <a16:creationId xmlns:a16="http://schemas.microsoft.com/office/drawing/2014/main" id="{9D74AA86-BBDB-5017-39ED-4500346F92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3022" y="0"/>
            <a:ext cx="8048978" cy="6858000"/>
          </a:xfrm>
          <a:custGeom>
            <a:avLst/>
            <a:gdLst>
              <a:gd name="connsiteX0" fmla="*/ 1955447 w 9568721"/>
              <a:gd name="connsiteY0" fmla="*/ 0 h 6858000"/>
              <a:gd name="connsiteX1" fmla="*/ 9568721 w 9568721"/>
              <a:gd name="connsiteY1" fmla="*/ 0 h 6858000"/>
              <a:gd name="connsiteX2" fmla="*/ 9568721 w 9568721"/>
              <a:gd name="connsiteY2" fmla="*/ 6858000 h 6858000"/>
              <a:gd name="connsiteX3" fmla="*/ 0 w 9568721"/>
              <a:gd name="connsiteY3" fmla="*/ 6858000 h 6858000"/>
              <a:gd name="connsiteX4" fmla="*/ 0 w 9568721"/>
              <a:gd name="connsiteY4" fmla="*/ 6857998 h 6858000"/>
              <a:gd name="connsiteX5" fmla="*/ 167446 w 9568721"/>
              <a:gd name="connsiteY5" fmla="*/ 68579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68721" h="6858000">
                <a:moveTo>
                  <a:pt x="1955447" y="0"/>
                </a:moveTo>
                <a:lnTo>
                  <a:pt x="9568721" y="0"/>
                </a:lnTo>
                <a:lnTo>
                  <a:pt x="9568721" y="6858000"/>
                </a:lnTo>
                <a:lnTo>
                  <a:pt x="0" y="6858000"/>
                </a:lnTo>
                <a:lnTo>
                  <a:pt x="0" y="6857998"/>
                </a:lnTo>
                <a:lnTo>
                  <a:pt x="167446" y="6857998"/>
                </a:lnTo>
                <a:close/>
              </a:path>
            </a:pathLst>
          </a:cu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98AA1B90-AA0E-81CB-080E-5045B96C53C0}"/>
              </a:ext>
            </a:extLst>
          </p:cNvPr>
          <p:cNvSpPr/>
          <p:nvPr/>
        </p:nvSpPr>
        <p:spPr>
          <a:xfrm>
            <a:off x="408485" y="1289953"/>
            <a:ext cx="530369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HK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Digital Red Light Camera System</a:t>
            </a:r>
            <a:endParaRPr lang="zh-HK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3F662B9-2578-7555-1A0A-BD2AB936D94F}"/>
              </a:ext>
            </a:extLst>
          </p:cNvPr>
          <p:cNvSpPr/>
          <p:nvPr/>
        </p:nvSpPr>
        <p:spPr>
          <a:xfrm>
            <a:off x="906239" y="3782943"/>
            <a:ext cx="5303691" cy="178510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HK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zh-TW" alt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黃家傑</a:t>
            </a:r>
            <a:br>
              <a:rPr lang="en-US" altLang="zh-HK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altLang="zh-HK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WONG KA KIT</a:t>
            </a:r>
            <a:br>
              <a:rPr lang="en-US" altLang="zh-HK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altLang="zh-HK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en-US" altLang="zh-HK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AEnI</a:t>
            </a:r>
            <a:r>
              <a:rPr lang="en-US" altLang="zh-HK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/S/HK1</a:t>
            </a:r>
            <a:endParaRPr lang="zh-HK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68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4">
            <a:extLst>
              <a:ext uri="{FF2B5EF4-FFF2-40B4-BE49-F238E27FC236}">
                <a16:creationId xmlns:a16="http://schemas.microsoft.com/office/drawing/2014/main" id="{76997F7E-B652-9BEF-A9D5-E05BD656DA0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4032" y="-493888"/>
            <a:ext cx="12196032" cy="8613422"/>
            <a:chOff x="786" y="0"/>
            <a:chExt cx="6114" cy="4318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FE22738C-74B8-4D08-7D1D-CECBD1282FE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786" y="0"/>
              <a:ext cx="6108" cy="4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HK" altLang="en-US"/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19D6E546-688D-C071-6218-3E5C1C648A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6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7" b="14630"/>
            <a:stretch/>
          </p:blipFill>
          <p:spPr bwMode="auto">
            <a:xfrm>
              <a:off x="790" y="248"/>
              <a:ext cx="6110" cy="3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內容版面配置區 6">
            <a:extLst>
              <a:ext uri="{FF2B5EF4-FFF2-40B4-BE49-F238E27FC236}">
                <a16:creationId xmlns:a16="http://schemas.microsoft.com/office/drawing/2014/main" id="{3E8F05D1-EDEE-EAB7-D353-592CC437FAE5}"/>
              </a:ext>
            </a:extLst>
          </p:cNvPr>
          <p:cNvSpPr txBox="1">
            <a:spLocks/>
          </p:cNvSpPr>
          <p:nvPr/>
        </p:nvSpPr>
        <p:spPr>
          <a:xfrm>
            <a:off x="0" y="6384925"/>
            <a:ext cx="1726493" cy="473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fontAlgn="ctr">
              <a:lnSpc>
                <a:spcPts val="1300"/>
              </a:lnSpc>
              <a:spcAft>
                <a:spcPts val="0"/>
              </a:spcAft>
              <a:buNone/>
            </a:pPr>
            <a:r>
              <a:rPr lang="en-US" altLang="zh-HK" sz="1200" dirty="0"/>
              <a:t>Digital Red Light Camera</a:t>
            </a:r>
          </a:p>
          <a:p>
            <a:pPr marL="0" indent="0" fontAlgn="ctr">
              <a:lnSpc>
                <a:spcPts val="1300"/>
              </a:lnSpc>
              <a:spcAft>
                <a:spcPts val="0"/>
              </a:spcAft>
              <a:buNone/>
            </a:pPr>
            <a:r>
              <a:rPr lang="zh-HK" altLang="en-US" sz="1200" dirty="0"/>
              <a:t>數碼衝紅燈攝影機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D8ADEC1-1E42-CBB5-3DE6-12F12035363E}"/>
              </a:ext>
            </a:extLst>
          </p:cNvPr>
          <p:cNvSpPr/>
          <p:nvPr/>
        </p:nvSpPr>
        <p:spPr>
          <a:xfrm>
            <a:off x="13204" y="48751"/>
            <a:ext cx="3663760" cy="913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ts val="6400"/>
              </a:lnSpc>
            </a:pPr>
            <a:r>
              <a:rPr lang="en-US" altLang="zh-TW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DRLC I, II, III</a:t>
            </a:r>
            <a:endParaRPr lang="zh-TW" alt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425500E-60B2-E5B2-8BD5-016E6112779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269" t="5185" r="48353" b="70716"/>
          <a:stretch/>
        </p:blipFill>
        <p:spPr>
          <a:xfrm>
            <a:off x="210562" y="961821"/>
            <a:ext cx="1305367" cy="1652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5F7F34E-2DDB-C58A-149F-A78D33F15DD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9001" r="79419" b="42905"/>
          <a:stretch/>
        </p:blipFill>
        <p:spPr>
          <a:xfrm rot="5400000">
            <a:off x="1324076" y="1153674"/>
            <a:ext cx="1652714" cy="1269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E5A5808A-302C-9185-DE65-8C15AD8CE6E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2676581" y="-1147429"/>
            <a:ext cx="1652715" cy="165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1588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02 0.34051 L -0.42239 0.4655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69" y="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6">
            <a:extLst>
              <a:ext uri="{FF2B5EF4-FFF2-40B4-BE49-F238E27FC236}">
                <a16:creationId xmlns:a16="http://schemas.microsoft.com/office/drawing/2014/main" id="{FF616C22-375D-9444-A55D-1B4E318B5BE7}"/>
              </a:ext>
            </a:extLst>
          </p:cNvPr>
          <p:cNvSpPr txBox="1">
            <a:spLocks/>
          </p:cNvSpPr>
          <p:nvPr/>
        </p:nvSpPr>
        <p:spPr>
          <a:xfrm>
            <a:off x="0" y="6384925"/>
            <a:ext cx="1726493" cy="473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fontAlgn="ctr">
              <a:lnSpc>
                <a:spcPts val="1300"/>
              </a:lnSpc>
              <a:spcAft>
                <a:spcPts val="0"/>
              </a:spcAft>
              <a:buNone/>
            </a:pPr>
            <a:r>
              <a:rPr lang="en-US" altLang="zh-HK" sz="1200" dirty="0"/>
              <a:t>Digital Red Light Camera</a:t>
            </a:r>
          </a:p>
          <a:p>
            <a:pPr marL="0" indent="0" fontAlgn="ctr">
              <a:lnSpc>
                <a:spcPts val="1300"/>
              </a:lnSpc>
              <a:spcAft>
                <a:spcPts val="0"/>
              </a:spcAft>
              <a:buNone/>
            </a:pPr>
            <a:r>
              <a:rPr lang="zh-HK" altLang="en-US" sz="1200" dirty="0"/>
              <a:t>數碼衝紅燈攝影機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ED385B7F-E1D0-6B17-BA2D-C9E570FBB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8137F44B-8515-856F-B163-D1A87317F85B}"/>
              </a:ext>
            </a:extLst>
          </p:cNvPr>
          <p:cNvSpPr/>
          <p:nvPr/>
        </p:nvSpPr>
        <p:spPr>
          <a:xfrm>
            <a:off x="11969" y="69275"/>
            <a:ext cx="3189271" cy="913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ts val="6400"/>
              </a:lnSpc>
            </a:pPr>
            <a:r>
              <a:rPr lang="en-US" altLang="zh-TW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DRLC IV, V</a:t>
            </a:r>
            <a:endParaRPr lang="zh-TW" altLang="en-US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C01A7E63-8F78-2EB9-3FFE-43079A2909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037" t="21464" r="40916" b="58256"/>
          <a:stretch/>
        </p:blipFill>
        <p:spPr>
          <a:xfrm>
            <a:off x="183834" y="982345"/>
            <a:ext cx="1358823" cy="1713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8B4E3003-45B8-E591-8552-9274D2762B9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577" t="37064" r="54648" b="35445"/>
          <a:stretch/>
        </p:blipFill>
        <p:spPr>
          <a:xfrm rot="5400000">
            <a:off x="1249243" y="1049284"/>
            <a:ext cx="1713296" cy="1579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97565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6">
            <a:extLst>
              <a:ext uri="{FF2B5EF4-FFF2-40B4-BE49-F238E27FC236}">
                <a16:creationId xmlns:a16="http://schemas.microsoft.com/office/drawing/2014/main" id="{FF616C22-375D-9444-A55D-1B4E318B5BE7}"/>
              </a:ext>
            </a:extLst>
          </p:cNvPr>
          <p:cNvSpPr txBox="1">
            <a:spLocks/>
          </p:cNvSpPr>
          <p:nvPr/>
        </p:nvSpPr>
        <p:spPr>
          <a:xfrm>
            <a:off x="0" y="6384925"/>
            <a:ext cx="1726493" cy="473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fontAlgn="ctr">
              <a:lnSpc>
                <a:spcPts val="1300"/>
              </a:lnSpc>
              <a:spcAft>
                <a:spcPts val="0"/>
              </a:spcAft>
              <a:buNone/>
            </a:pPr>
            <a:r>
              <a:rPr lang="en-US" altLang="zh-HK" sz="1200" dirty="0"/>
              <a:t>Digital Red Light Camera</a:t>
            </a:r>
          </a:p>
          <a:p>
            <a:pPr marL="0" indent="0" fontAlgn="ctr">
              <a:lnSpc>
                <a:spcPts val="1300"/>
              </a:lnSpc>
              <a:spcAft>
                <a:spcPts val="0"/>
              </a:spcAft>
              <a:buNone/>
            </a:pPr>
            <a:r>
              <a:rPr lang="zh-HK" altLang="en-US" sz="1200" dirty="0"/>
              <a:t>數碼衝紅燈攝影機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ED385B7F-E1D0-6B17-BA2D-C9E570FBB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A7C31C07-1961-3522-4FF7-DFE5F73171B7}"/>
              </a:ext>
            </a:extLst>
          </p:cNvPr>
          <p:cNvCxnSpPr>
            <a:cxnSpLocks/>
          </p:cNvCxnSpPr>
          <p:nvPr/>
        </p:nvCxnSpPr>
        <p:spPr>
          <a:xfrm flipV="1">
            <a:off x="6186311" y="3187699"/>
            <a:ext cx="541932" cy="860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圖片 6">
            <a:extLst>
              <a:ext uri="{FF2B5EF4-FFF2-40B4-BE49-F238E27FC236}">
                <a16:creationId xmlns:a16="http://schemas.microsoft.com/office/drawing/2014/main" id="{859CAF7D-271E-D07E-77C2-87F371C1F73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41526" y="2824578"/>
            <a:ext cx="921715" cy="1025957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2C593E61-B651-4FFA-5D58-84EE42CBE32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41527" y="2824579"/>
            <a:ext cx="921715" cy="102595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6D866C4-6977-7FB5-9641-ABD810A15DE4}"/>
              </a:ext>
            </a:extLst>
          </p:cNvPr>
          <p:cNvSpPr/>
          <p:nvPr/>
        </p:nvSpPr>
        <p:spPr>
          <a:xfrm>
            <a:off x="11969" y="69275"/>
            <a:ext cx="3189271" cy="913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ts val="6400"/>
              </a:lnSpc>
            </a:pPr>
            <a:r>
              <a:rPr lang="en-US" altLang="zh-TW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DRLC IV, V</a:t>
            </a:r>
            <a:endParaRPr lang="zh-TW" altLang="en-US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C91813C-B151-51B5-C7DA-48C205C6182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0037" t="21464" r="40916" b="58256"/>
          <a:stretch/>
        </p:blipFill>
        <p:spPr>
          <a:xfrm>
            <a:off x="183834" y="982345"/>
            <a:ext cx="1358823" cy="1713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9B6DFB26-03A2-5599-DF47-9F03D481F61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8577" t="37064" r="54648" b="35445"/>
          <a:stretch/>
        </p:blipFill>
        <p:spPr>
          <a:xfrm rot="5400000">
            <a:off x="1249243" y="1049284"/>
            <a:ext cx="1713296" cy="1579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17514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6">
            <a:extLst>
              <a:ext uri="{FF2B5EF4-FFF2-40B4-BE49-F238E27FC236}">
                <a16:creationId xmlns:a16="http://schemas.microsoft.com/office/drawing/2014/main" id="{AA2F0DDD-B375-EA63-8892-6859B9CC5E30}"/>
              </a:ext>
            </a:extLst>
          </p:cNvPr>
          <p:cNvSpPr txBox="1">
            <a:spLocks/>
          </p:cNvSpPr>
          <p:nvPr/>
        </p:nvSpPr>
        <p:spPr>
          <a:xfrm>
            <a:off x="0" y="6384925"/>
            <a:ext cx="1726493" cy="473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fontAlgn="ctr">
              <a:lnSpc>
                <a:spcPts val="1300"/>
              </a:lnSpc>
              <a:spcAft>
                <a:spcPts val="0"/>
              </a:spcAft>
              <a:buNone/>
            </a:pPr>
            <a:r>
              <a:rPr lang="en-US" altLang="zh-HK" sz="1200" dirty="0"/>
              <a:t>Digital Red Light Camera</a:t>
            </a:r>
          </a:p>
          <a:p>
            <a:pPr marL="0" indent="0" fontAlgn="ctr">
              <a:lnSpc>
                <a:spcPts val="1300"/>
              </a:lnSpc>
              <a:spcAft>
                <a:spcPts val="0"/>
              </a:spcAft>
              <a:buNone/>
            </a:pPr>
            <a:r>
              <a:rPr lang="zh-HK" altLang="en-US" sz="1200" dirty="0"/>
              <a:t>數碼衝紅燈攝影機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0449ACB-8134-41F1-D6C3-384111B8B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49" y="0"/>
            <a:ext cx="5353051" cy="6858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D2B05AE-ED27-E039-FF82-54D328D30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5353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22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6">
            <a:extLst>
              <a:ext uri="{FF2B5EF4-FFF2-40B4-BE49-F238E27FC236}">
                <a16:creationId xmlns:a16="http://schemas.microsoft.com/office/drawing/2014/main" id="{AA2F0DDD-B375-EA63-8892-6859B9CC5E30}"/>
              </a:ext>
            </a:extLst>
          </p:cNvPr>
          <p:cNvSpPr txBox="1">
            <a:spLocks/>
          </p:cNvSpPr>
          <p:nvPr/>
        </p:nvSpPr>
        <p:spPr>
          <a:xfrm>
            <a:off x="0" y="6384925"/>
            <a:ext cx="1726493" cy="473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fontAlgn="ctr">
              <a:lnSpc>
                <a:spcPts val="1300"/>
              </a:lnSpc>
              <a:spcAft>
                <a:spcPts val="0"/>
              </a:spcAft>
              <a:buNone/>
            </a:pPr>
            <a:r>
              <a:rPr lang="en-US" altLang="zh-HK" sz="1200" dirty="0"/>
              <a:t>Digital Red Light Camera</a:t>
            </a:r>
          </a:p>
          <a:p>
            <a:pPr marL="0" indent="0" fontAlgn="ctr">
              <a:lnSpc>
                <a:spcPts val="1300"/>
              </a:lnSpc>
              <a:spcAft>
                <a:spcPts val="0"/>
              </a:spcAft>
              <a:buNone/>
            </a:pPr>
            <a:r>
              <a:rPr lang="zh-HK" altLang="en-US" sz="1200" dirty="0"/>
              <a:t>數碼衝紅燈攝影機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B7C0930-C0EE-3DFC-94DD-29C67978E7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77954" cy="6858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401CDB9-EA2B-EA49-A4E3-5FA1F856A1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5059" y="4171950"/>
            <a:ext cx="2686050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39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6">
            <a:extLst>
              <a:ext uri="{FF2B5EF4-FFF2-40B4-BE49-F238E27FC236}">
                <a16:creationId xmlns:a16="http://schemas.microsoft.com/office/drawing/2014/main" id="{AA2F0DDD-B375-EA63-8892-6859B9CC5E30}"/>
              </a:ext>
            </a:extLst>
          </p:cNvPr>
          <p:cNvSpPr txBox="1">
            <a:spLocks/>
          </p:cNvSpPr>
          <p:nvPr/>
        </p:nvSpPr>
        <p:spPr>
          <a:xfrm>
            <a:off x="0" y="6384925"/>
            <a:ext cx="1726493" cy="473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fontAlgn="ctr">
              <a:lnSpc>
                <a:spcPts val="1300"/>
              </a:lnSpc>
              <a:spcAft>
                <a:spcPts val="0"/>
              </a:spcAft>
              <a:buNone/>
            </a:pPr>
            <a:r>
              <a:rPr lang="en-US" altLang="zh-HK" sz="1200" dirty="0"/>
              <a:t>Digital Red Light Camera</a:t>
            </a:r>
          </a:p>
          <a:p>
            <a:pPr marL="0" indent="0" fontAlgn="ctr">
              <a:lnSpc>
                <a:spcPts val="1300"/>
              </a:lnSpc>
              <a:spcAft>
                <a:spcPts val="0"/>
              </a:spcAft>
              <a:buNone/>
            </a:pPr>
            <a:r>
              <a:rPr lang="zh-HK" altLang="en-US" sz="1200" dirty="0"/>
              <a:t>數碼衝紅燈攝影機</a:t>
            </a:r>
          </a:p>
        </p:txBody>
      </p:sp>
      <p:pic>
        <p:nvPicPr>
          <p:cNvPr id="2" name="危險 衝燈相 影相">
            <a:hlinkClick r:id="" action="ppaction://media"/>
            <a:extLst>
              <a:ext uri="{FF2B5EF4-FFF2-40B4-BE49-F238E27FC236}">
                <a16:creationId xmlns:a16="http://schemas.microsoft.com/office/drawing/2014/main" id="{ADD95BBE-7097-9900-11A5-3ACD9AE05D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76365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6">
            <a:extLst>
              <a:ext uri="{FF2B5EF4-FFF2-40B4-BE49-F238E27FC236}">
                <a16:creationId xmlns:a16="http://schemas.microsoft.com/office/drawing/2014/main" id="{AA2F0DDD-B375-EA63-8892-6859B9CC5E30}"/>
              </a:ext>
            </a:extLst>
          </p:cNvPr>
          <p:cNvSpPr txBox="1">
            <a:spLocks/>
          </p:cNvSpPr>
          <p:nvPr/>
        </p:nvSpPr>
        <p:spPr>
          <a:xfrm>
            <a:off x="0" y="6384925"/>
            <a:ext cx="1726493" cy="473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fontAlgn="ctr">
              <a:lnSpc>
                <a:spcPts val="1300"/>
              </a:lnSpc>
              <a:spcAft>
                <a:spcPts val="0"/>
              </a:spcAft>
              <a:buNone/>
            </a:pPr>
            <a:r>
              <a:rPr lang="en-US" altLang="zh-HK" sz="1200" dirty="0"/>
              <a:t>Digital Red Light Camera</a:t>
            </a:r>
          </a:p>
          <a:p>
            <a:pPr marL="0" indent="0" fontAlgn="ctr">
              <a:lnSpc>
                <a:spcPts val="1300"/>
              </a:lnSpc>
              <a:spcAft>
                <a:spcPts val="0"/>
              </a:spcAft>
              <a:buNone/>
            </a:pPr>
            <a:r>
              <a:rPr lang="zh-HK" altLang="en-US" sz="1200" dirty="0"/>
              <a:t>數碼衝紅燈攝影機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6469DE8C-1512-5A01-4635-6682729FB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74" y="0"/>
            <a:ext cx="117226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30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6">
            <a:extLst>
              <a:ext uri="{FF2B5EF4-FFF2-40B4-BE49-F238E27FC236}">
                <a16:creationId xmlns:a16="http://schemas.microsoft.com/office/drawing/2014/main" id="{AA2F0DDD-B375-EA63-8892-6859B9CC5E30}"/>
              </a:ext>
            </a:extLst>
          </p:cNvPr>
          <p:cNvSpPr txBox="1">
            <a:spLocks/>
          </p:cNvSpPr>
          <p:nvPr/>
        </p:nvSpPr>
        <p:spPr>
          <a:xfrm>
            <a:off x="0" y="6384925"/>
            <a:ext cx="1726493" cy="473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fontAlgn="ctr">
              <a:lnSpc>
                <a:spcPts val="1300"/>
              </a:lnSpc>
              <a:spcAft>
                <a:spcPts val="0"/>
              </a:spcAft>
              <a:buNone/>
            </a:pPr>
            <a:r>
              <a:rPr lang="en-US" altLang="zh-HK" sz="1200" dirty="0"/>
              <a:t>Digital Red Light Camera</a:t>
            </a:r>
          </a:p>
          <a:p>
            <a:pPr marL="0" indent="0" fontAlgn="ctr">
              <a:lnSpc>
                <a:spcPts val="1300"/>
              </a:lnSpc>
              <a:spcAft>
                <a:spcPts val="0"/>
              </a:spcAft>
              <a:buNone/>
            </a:pPr>
            <a:r>
              <a:rPr lang="zh-HK" altLang="en-US" sz="1200" dirty="0"/>
              <a:t>數碼衝紅燈攝影機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B100923-2E0E-811B-DD3A-EBC1A548C0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C12A7953-151E-A2FB-AE09-244B860A5D76}"/>
              </a:ext>
            </a:extLst>
          </p:cNvPr>
          <p:cNvSpPr txBox="1">
            <a:spLocks/>
          </p:cNvSpPr>
          <p:nvPr/>
        </p:nvSpPr>
        <p:spPr>
          <a:xfrm>
            <a:off x="4872153" y="2989143"/>
            <a:ext cx="4232659" cy="1817987"/>
          </a:xfrm>
          <a:prstGeom prst="rect">
            <a:avLst/>
          </a:prstGeom>
          <a:scene3d>
            <a:camera prst="isometricOffAxis2Right">
              <a:rot lat="1080000" lon="19800000" rev="0"/>
            </a:camera>
            <a:lightRig rig="threePt" dir="t"/>
          </a:scene3d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800" kern="1200" cap="all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HK" sz="7200" cap="none" dirty="0"/>
              <a:t>Challenge</a:t>
            </a:r>
            <a:endParaRPr lang="en-US" sz="6000" cap="none" dirty="0"/>
          </a:p>
        </p:txBody>
      </p:sp>
    </p:spTree>
    <p:extLst>
      <p:ext uri="{BB962C8B-B14F-4D97-AF65-F5344CB8AC3E}">
        <p14:creationId xmlns:p14="http://schemas.microsoft.com/office/powerpoint/2010/main" val="211160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B8CAD-DDBA-C0D2-57EB-A3F4CC2C4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CD57C736-587E-D065-51DD-E8A9D446D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250" y="0"/>
            <a:ext cx="9207500" cy="68580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BB2AF7CF-E51A-CE3A-72E4-265632949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782" y="107243"/>
            <a:ext cx="508707" cy="508707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2BE49498-1CE3-B190-8D9C-99A826452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0049" y="615950"/>
            <a:ext cx="508707" cy="508707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F93CCD13-8DA9-E1BD-C790-AA207D570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077" y="615949"/>
            <a:ext cx="508707" cy="508707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90276863-A51F-F19E-5D13-672EB47D6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3567" y="1043513"/>
            <a:ext cx="508707" cy="508707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6D4C4FF1-510E-54EE-2300-41E185353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068" y="1124656"/>
            <a:ext cx="508707" cy="508707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71199F76-DF20-2389-8C84-2D15E68C6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5817" y="1421690"/>
            <a:ext cx="508707" cy="508707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F607F441-FCC9-17C9-5866-1A7513725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693" y="1817509"/>
            <a:ext cx="508707" cy="508707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8827D244-897C-2DFB-5248-D60ABB31F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3536" y="1676043"/>
            <a:ext cx="508707" cy="508707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F9C6F989-BAB6-46BE-2E28-476674A25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6521" y="1817508"/>
            <a:ext cx="508707" cy="508707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1B86BBD4-3520-9FCF-5400-711F064DF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7071" y="1930396"/>
            <a:ext cx="508707" cy="508707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34E98F24-63C4-E55E-06CA-65D42C99A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5759" y="2375603"/>
            <a:ext cx="508707" cy="508707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13CEEAD9-21F6-08C0-1E78-97D38F5DF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174" y="2374194"/>
            <a:ext cx="508707" cy="508707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429820EB-875D-BA10-BD79-41D3B92F0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404881"/>
            <a:ext cx="508707" cy="508707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7D55927B-B557-8E14-BE6D-C583F2DE8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8724" y="2439103"/>
            <a:ext cx="508707" cy="508707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65C02FC6-815E-F7A0-069E-561AA838F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0974" y="2832803"/>
            <a:ext cx="508707" cy="508707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A63F6E66-021D-9908-AD99-492D4E67D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1918" y="2913588"/>
            <a:ext cx="508707" cy="508707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7812F467-06D0-9203-37C1-C43C30EF3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1075" y="3052405"/>
            <a:ext cx="508707" cy="508707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C3B8F8CE-EBD1-B772-58F0-D8F1EE783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874" y="3087156"/>
            <a:ext cx="508707" cy="508707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8CA95AF3-4C10-0C6F-B71C-24DC90209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707" y="3766249"/>
            <a:ext cx="508707" cy="508707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B3B9BB95-0BA3-9D83-DEB8-9F4A2DF17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3077" y="3764487"/>
            <a:ext cx="508707" cy="508707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D6B59E08-D914-CB4F-8E32-A8592C4A6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4570" y="3889371"/>
            <a:ext cx="508707" cy="508707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7ED90E30-3579-0C74-B4EC-7C6CF0E21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990266"/>
            <a:ext cx="508707" cy="508707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0969E520-AFFD-8266-8065-E0543F385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9430" y="4512553"/>
            <a:ext cx="508707" cy="508707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839D0218-28FF-9DAA-CD03-BE303EE31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081" y="4915425"/>
            <a:ext cx="508707" cy="508707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6FFDF186-38B8-6225-231F-822B30BC9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7014" y="4527546"/>
            <a:ext cx="508707" cy="508707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B291A181-4308-F695-C0C9-1ABC42F62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6521" y="4356804"/>
            <a:ext cx="508707" cy="508707"/>
          </a:xfrm>
          <a:prstGeom prst="rect">
            <a:avLst/>
          </a:prstGeom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9959151B-6F4D-7CF9-6B29-A06B142577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7019" y="5169778"/>
            <a:ext cx="508707" cy="508707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874E83EF-DE76-F717-18EF-B6B82FFF4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107" y="4805530"/>
            <a:ext cx="508707" cy="508707"/>
          </a:xfrm>
          <a:prstGeom prst="rect">
            <a:avLst/>
          </a:prstGeom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3EFDC19C-1015-99F0-B761-50AD52BE1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6851" y="2638421"/>
            <a:ext cx="508707" cy="508707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9DB0010A-EF7A-D7E8-9FA8-828CEA117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5907" y="3174646"/>
            <a:ext cx="508707" cy="508707"/>
          </a:xfrm>
          <a:prstGeom prst="rect">
            <a:avLst/>
          </a:prstGeom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BF088FE6-418C-BD87-AF49-2E14853D0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703" y="2467674"/>
            <a:ext cx="508707" cy="508707"/>
          </a:xfrm>
          <a:prstGeom prst="rect">
            <a:avLst/>
          </a:prstGeom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18DD3652-B51C-C0B7-F81E-BD1F647FD9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4306" y="1043513"/>
            <a:ext cx="7255948" cy="48070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0CDB3595-A00B-008A-0FAA-85BDAE5B8CA1}"/>
              </a:ext>
            </a:extLst>
          </p:cNvPr>
          <p:cNvSpPr/>
          <p:nvPr/>
        </p:nvSpPr>
        <p:spPr>
          <a:xfrm>
            <a:off x="9124986" y="361596"/>
            <a:ext cx="291951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Supervision</a:t>
            </a:r>
            <a:endParaRPr lang="zh-TW" alt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2DE8FAC4-9D8A-5150-9CC7-34C4E2D02E04}"/>
              </a:ext>
            </a:extLst>
          </p:cNvPr>
          <p:cNvSpPr/>
          <p:nvPr/>
        </p:nvSpPr>
        <p:spPr>
          <a:xfrm>
            <a:off x="184114" y="318436"/>
            <a:ext cx="382636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Cost Estimation</a:t>
            </a:r>
            <a:endParaRPr lang="zh-TW" altLang="en-US" sz="4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AB41EA16-7AE1-9E07-B553-A12D85CDC8EE}"/>
              </a:ext>
            </a:extLst>
          </p:cNvPr>
          <p:cNvSpPr/>
          <p:nvPr/>
        </p:nvSpPr>
        <p:spPr>
          <a:xfrm>
            <a:off x="8335806" y="3872567"/>
            <a:ext cx="382636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Purchase Order</a:t>
            </a:r>
            <a:endParaRPr lang="zh-TW" altLang="en-US" sz="4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BCEBA21D-C823-99E5-29DC-C50487DD5453}"/>
              </a:ext>
            </a:extLst>
          </p:cNvPr>
          <p:cNvSpPr/>
          <p:nvPr/>
        </p:nvSpPr>
        <p:spPr>
          <a:xfrm>
            <a:off x="264799" y="2054382"/>
            <a:ext cx="258000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Quotation</a:t>
            </a:r>
            <a:endParaRPr lang="zh-TW" altLang="en-US" sz="4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7C6D700E-EC23-C2AB-A3F9-17523C038968}"/>
              </a:ext>
            </a:extLst>
          </p:cNvPr>
          <p:cNvSpPr/>
          <p:nvPr/>
        </p:nvSpPr>
        <p:spPr>
          <a:xfrm>
            <a:off x="8010170" y="5659514"/>
            <a:ext cx="408618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Funding Request</a:t>
            </a:r>
            <a:endParaRPr lang="zh-TW" altLang="en-US" sz="4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FC6376CB-957D-E764-4B72-15FE70C30F40}"/>
              </a:ext>
            </a:extLst>
          </p:cNvPr>
          <p:cNvSpPr/>
          <p:nvPr/>
        </p:nvSpPr>
        <p:spPr>
          <a:xfrm>
            <a:off x="10582243" y="2054382"/>
            <a:ext cx="115929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T&amp;C</a:t>
            </a:r>
            <a:endParaRPr lang="zh-TW" altLang="en-US" sz="4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D5CFB2C8-A8EF-C513-3410-A08DBDBFCED0}"/>
              </a:ext>
            </a:extLst>
          </p:cNvPr>
          <p:cNvSpPr/>
          <p:nvPr/>
        </p:nvSpPr>
        <p:spPr>
          <a:xfrm>
            <a:off x="251758" y="3820989"/>
            <a:ext cx="277223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Settlement</a:t>
            </a:r>
            <a:endParaRPr lang="zh-TW" altLang="en-US" sz="4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3676F3C7-437E-4673-E32D-0DB6FFEBEA46}"/>
              </a:ext>
            </a:extLst>
          </p:cNvPr>
          <p:cNvSpPr/>
          <p:nvPr/>
        </p:nvSpPr>
        <p:spPr>
          <a:xfrm>
            <a:off x="288609" y="5693797"/>
            <a:ext cx="383694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Renew contract</a:t>
            </a:r>
            <a:endParaRPr lang="zh-TW" altLang="en-US" sz="4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07860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5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75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250"/>
                            </p:stCondLst>
                            <p:childTnLst>
                              <p:par>
                                <p:cTn id="7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750"/>
                            </p:stCondLst>
                            <p:childTnLst>
                              <p:par>
                                <p:cTn id="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250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500"/>
                            </p:stCondLst>
                            <p:childTnLst>
                              <p:par>
                                <p:cTn id="9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75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000"/>
                            </p:stCondLst>
                            <p:childTnLst>
                              <p:par>
                                <p:cTn id="10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250"/>
                            </p:stCondLst>
                            <p:childTnLst>
                              <p:par>
                                <p:cTn id="10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500"/>
                            </p:stCondLst>
                            <p:childTnLst>
                              <p:par>
                                <p:cTn id="10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7250"/>
                            </p:stCondLst>
                            <p:childTnLst>
                              <p:par>
                                <p:cTn id="1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500"/>
                            </p:stCondLst>
                            <p:childTnLst>
                              <p:par>
                                <p:cTn id="1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7750"/>
                            </p:stCondLst>
                            <p:childTnLst>
                              <p:par>
                                <p:cTn id="12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500"/>
                            </p:stCondLst>
                            <p:childTnLst>
                              <p:par>
                                <p:cTn id="14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4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5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7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9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1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9250"/>
                            </p:stCondLst>
                            <p:childTnLst>
                              <p:par>
                                <p:cTn id="1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8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9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1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3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5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0750"/>
                            </p:stCondLst>
                            <p:childTnLst>
                              <p:par>
                                <p:cTn id="19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11500"/>
                            </p:stCondLst>
                            <p:childTnLst>
                              <p:par>
                                <p:cTn id="21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2250"/>
                            </p:stCondLst>
                            <p:childTnLst>
                              <p:par>
                                <p:cTn id="2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3000"/>
                            </p:stCondLst>
                            <p:childTnLst>
                              <p:par>
                                <p:cTn id="24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1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6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7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8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9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0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1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2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3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D4077B-5169-91F5-C091-9D6FFBFD4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6">
            <a:extLst>
              <a:ext uri="{FF2B5EF4-FFF2-40B4-BE49-F238E27FC236}">
                <a16:creationId xmlns:a16="http://schemas.microsoft.com/office/drawing/2014/main" id="{236B1F7E-54FD-25E9-C418-027E7594580D}"/>
              </a:ext>
            </a:extLst>
          </p:cNvPr>
          <p:cNvSpPr txBox="1">
            <a:spLocks/>
          </p:cNvSpPr>
          <p:nvPr/>
        </p:nvSpPr>
        <p:spPr>
          <a:xfrm>
            <a:off x="0" y="6384925"/>
            <a:ext cx="1726493" cy="473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fontAlgn="ctr">
              <a:lnSpc>
                <a:spcPts val="1300"/>
              </a:lnSpc>
              <a:spcAft>
                <a:spcPts val="0"/>
              </a:spcAft>
              <a:buNone/>
            </a:pPr>
            <a:r>
              <a:rPr lang="en-US" altLang="zh-HK" sz="1200" dirty="0"/>
              <a:t>Digital Red Light Camera</a:t>
            </a:r>
          </a:p>
          <a:p>
            <a:pPr marL="0" indent="0" fontAlgn="ctr">
              <a:lnSpc>
                <a:spcPts val="1300"/>
              </a:lnSpc>
              <a:spcAft>
                <a:spcPts val="0"/>
              </a:spcAft>
              <a:buNone/>
            </a:pPr>
            <a:r>
              <a:rPr lang="zh-HK" altLang="en-US" sz="1200" dirty="0"/>
              <a:t>數碼衝紅燈攝影機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62855C4A-5CF7-CBB8-26A4-ADCEBBFE5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96000" cy="342900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8E4A7290-CE3A-58D3-2E28-4BBA13EB2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0"/>
            <a:ext cx="6096000" cy="342900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2846C4AA-8FF1-15B4-3933-0085C3695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429001"/>
            <a:ext cx="6096000" cy="3429000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4E85AC80-007D-38A7-2BE5-6FF1B7CCDD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29000"/>
            <a:ext cx="6096000" cy="3429000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C6ADC031-66C5-87C4-C58D-AFF15989E0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501" y="0"/>
            <a:ext cx="5143500" cy="6858000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DE68ACE8-A7AB-F01D-6EC9-354829A412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5999" y="0"/>
            <a:ext cx="5143500" cy="6858000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CD58E26E-0CB3-53AC-52A0-FCC6302D8C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5948" y="604836"/>
            <a:ext cx="8420100" cy="5648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733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CBB3E3D-94BE-B55E-FCF8-D7F42210A4A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72293" y="0"/>
            <a:ext cx="6683526" cy="7143327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98AA1B90-AA0E-81CB-080E-5045B96C53C0}"/>
              </a:ext>
            </a:extLst>
          </p:cNvPr>
          <p:cNvSpPr/>
          <p:nvPr/>
        </p:nvSpPr>
        <p:spPr>
          <a:xfrm>
            <a:off x="408485" y="1289953"/>
            <a:ext cx="530369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HK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Digital Red Light Camera System</a:t>
            </a:r>
            <a:endParaRPr lang="zh-HK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3F662B9-2578-7555-1A0A-BD2AB936D94F}"/>
              </a:ext>
            </a:extLst>
          </p:cNvPr>
          <p:cNvSpPr/>
          <p:nvPr/>
        </p:nvSpPr>
        <p:spPr>
          <a:xfrm>
            <a:off x="906239" y="3782943"/>
            <a:ext cx="5303691" cy="178510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HK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zh-TW" alt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黃家傑</a:t>
            </a:r>
            <a:br>
              <a:rPr lang="en-US" altLang="zh-HK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altLang="zh-HK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WONG KA KIT</a:t>
            </a:r>
            <a:br>
              <a:rPr lang="en-US" altLang="zh-HK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altLang="zh-HK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en-US" altLang="zh-HK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AEnI</a:t>
            </a:r>
            <a:r>
              <a:rPr lang="en-US" altLang="zh-HK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/S/HK1</a:t>
            </a:r>
            <a:endParaRPr lang="zh-HK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55BCDDB4-435D-E2DF-70DC-356CE0EDE168}"/>
              </a:ext>
            </a:extLst>
          </p:cNvPr>
          <p:cNvSpPr txBox="1">
            <a:spLocks/>
          </p:cNvSpPr>
          <p:nvPr/>
        </p:nvSpPr>
        <p:spPr>
          <a:xfrm>
            <a:off x="6441851" y="327615"/>
            <a:ext cx="5303690" cy="2912850"/>
          </a:xfrm>
          <a:prstGeom prst="rect">
            <a:avLst/>
          </a:prstGeom>
          <a:scene3d>
            <a:camera prst="isometricTopUp">
              <a:rot lat="19200000" lon="18883146" rev="3780000"/>
            </a:camera>
            <a:lightRig rig="threePt" dir="t"/>
          </a:scene3d>
          <a:sp3d>
            <a:bevelT prst="relaxedInset"/>
          </a:sp3d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800" kern="1200" cap="all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HK" sz="4400" dirty="0">
                <a:latin typeface="Freestyle Script" panose="030804020302050B0404" pitchFamily="66" charset="0"/>
              </a:rPr>
              <a:t>Table of Content</a:t>
            </a:r>
          </a:p>
          <a:p>
            <a:pPr algn="l"/>
            <a:r>
              <a:rPr lang="en-US" sz="4400" cap="none" dirty="0">
                <a:latin typeface="Freestyle Script" panose="030804020302050B0404" pitchFamily="66" charset="0"/>
              </a:rPr>
              <a:t>  </a:t>
            </a:r>
            <a:r>
              <a:rPr lang="en-US" sz="5000" cap="none" dirty="0">
                <a:latin typeface="Freestyle Script" panose="030804020302050B0404" pitchFamily="66" charset="0"/>
              </a:rPr>
              <a:t>1). Background</a:t>
            </a:r>
          </a:p>
          <a:p>
            <a:pPr algn="l"/>
            <a:r>
              <a:rPr lang="en-US" sz="5000" cap="none" dirty="0">
                <a:latin typeface="Freestyle Script" panose="030804020302050B0404" pitchFamily="66" charset="0"/>
              </a:rPr>
              <a:t>  2). History &amp; Generation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7D73B69-F801-F05E-ABA0-0665F5006990}"/>
              </a:ext>
            </a:extLst>
          </p:cNvPr>
          <p:cNvSpPr txBox="1">
            <a:spLocks/>
          </p:cNvSpPr>
          <p:nvPr/>
        </p:nvSpPr>
        <p:spPr>
          <a:xfrm>
            <a:off x="8483363" y="3233833"/>
            <a:ext cx="3629877" cy="2152907"/>
          </a:xfrm>
          <a:prstGeom prst="rect">
            <a:avLst/>
          </a:prstGeom>
          <a:scene3d>
            <a:camera prst="isometricRightUp">
              <a:rot lat="1800000" lon="19200000" rev="600000"/>
            </a:camera>
            <a:lightRig rig="threePt" dir="t"/>
          </a:scene3d>
          <a:sp3d>
            <a:bevelT prst="relaxedInset"/>
          </a:sp3d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indent="0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4400" cap="all">
                <a:effectLst/>
                <a:latin typeface="Freestyle Script" panose="030804020302050B0404" pitchFamily="66" charset="0"/>
              </a:defRPr>
            </a:lvl1pPr>
            <a:lvl2pPr indent="0" algn="ctr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600" cap="none">
                <a:solidFill>
                  <a:schemeClr val="tx1">
                    <a:tint val="75000"/>
                  </a:schemeClr>
                </a:solidFill>
                <a:effectLst/>
              </a:defRPr>
            </a:lvl2pPr>
            <a:lvl3pPr indent="0" algn="ctr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400" cap="none">
                <a:solidFill>
                  <a:schemeClr val="tx1">
                    <a:tint val="75000"/>
                  </a:schemeClr>
                </a:solidFill>
                <a:effectLst/>
              </a:defRPr>
            </a:lvl3pPr>
            <a:lvl4pPr indent="0" algn="ctr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cap="none">
                <a:solidFill>
                  <a:schemeClr val="tx1">
                    <a:tint val="75000"/>
                  </a:schemeClr>
                </a:solidFill>
                <a:effectLst/>
              </a:defRPr>
            </a:lvl4pPr>
            <a:lvl5pPr indent="0" algn="ctr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cap="none">
                <a:solidFill>
                  <a:schemeClr val="tx1">
                    <a:tint val="75000"/>
                  </a:schemeClr>
                </a:solidFill>
                <a:effectLst/>
              </a:defRPr>
            </a:lvl5pPr>
            <a:lvl6pPr indent="0" algn="ctr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cap="none">
                <a:solidFill>
                  <a:schemeClr val="tx1">
                    <a:tint val="75000"/>
                  </a:schemeClr>
                </a:solidFill>
                <a:effectLst/>
              </a:defRPr>
            </a:lvl6pPr>
            <a:lvl7pPr indent="0" algn="ctr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cap="none">
                <a:solidFill>
                  <a:schemeClr val="tx1">
                    <a:tint val="75000"/>
                  </a:schemeClr>
                </a:solidFill>
                <a:effectLst/>
              </a:defRPr>
            </a:lvl7pPr>
            <a:lvl8pPr indent="0" algn="ctr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cap="none">
                <a:solidFill>
                  <a:schemeClr val="tx1">
                    <a:tint val="75000"/>
                  </a:schemeClr>
                </a:solidFill>
                <a:effectLst/>
              </a:defRPr>
            </a:lvl8pPr>
            <a:lvl9pPr indent="0" algn="ctr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cap="none">
                <a:solidFill>
                  <a:schemeClr val="tx1">
                    <a:tint val="75000"/>
                  </a:schemeClr>
                </a:solidFill>
                <a:effectLst/>
              </a:defRPr>
            </a:lvl9pPr>
          </a:lstStyle>
          <a:p>
            <a:r>
              <a:rPr lang="en-US" dirty="0"/>
              <a:t> 3). How it work</a:t>
            </a:r>
          </a:p>
          <a:p>
            <a:r>
              <a:rPr lang="en-US" dirty="0"/>
              <a:t>4). </a:t>
            </a:r>
            <a:r>
              <a:rPr lang="en-US" altLang="zh-HK" dirty="0"/>
              <a:t>Challenge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864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72CFD-D202-423D-12CC-0EE85E9C4F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6">
            <a:extLst>
              <a:ext uri="{FF2B5EF4-FFF2-40B4-BE49-F238E27FC236}">
                <a16:creationId xmlns:a16="http://schemas.microsoft.com/office/drawing/2014/main" id="{49884A17-DD2F-399E-F93E-367C8F743CF3}"/>
              </a:ext>
            </a:extLst>
          </p:cNvPr>
          <p:cNvSpPr txBox="1">
            <a:spLocks/>
          </p:cNvSpPr>
          <p:nvPr/>
        </p:nvSpPr>
        <p:spPr>
          <a:xfrm>
            <a:off x="0" y="6384925"/>
            <a:ext cx="1726493" cy="473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fontAlgn="ctr">
              <a:lnSpc>
                <a:spcPts val="1300"/>
              </a:lnSpc>
              <a:spcAft>
                <a:spcPts val="0"/>
              </a:spcAft>
              <a:buNone/>
            </a:pPr>
            <a:r>
              <a:rPr lang="en-US" altLang="zh-HK" sz="1200" dirty="0"/>
              <a:t>Digital Red Light Camera</a:t>
            </a:r>
          </a:p>
          <a:p>
            <a:pPr marL="0" indent="0" fontAlgn="ctr">
              <a:lnSpc>
                <a:spcPts val="1300"/>
              </a:lnSpc>
              <a:spcAft>
                <a:spcPts val="0"/>
              </a:spcAft>
              <a:buNone/>
            </a:pPr>
            <a:r>
              <a:rPr lang="zh-HK" altLang="en-US" sz="1200" dirty="0"/>
              <a:t>數碼衝紅燈攝影機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4577BF2-842A-2C7B-EBB1-3ADAE75B6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334" y="0"/>
            <a:ext cx="10281332" cy="685800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8A467DD8-FCE6-6545-85C5-89EDAC4A9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262" y="0"/>
            <a:ext cx="3358031" cy="4586928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24B649C2-6C06-A8D6-EBF8-F067A70B1B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9098" y="2314898"/>
            <a:ext cx="3381847" cy="454405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28830CC1-37AC-91F7-BB17-77130CA448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3024" y="0"/>
            <a:ext cx="3100820" cy="392484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7D1C637-BD72-D16F-DA72-AF53C64D31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0759" y="2561625"/>
            <a:ext cx="3353268" cy="429637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9ADA6296-9A84-0833-DB02-AE40E3DDD0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2834" y="0"/>
            <a:ext cx="3286584" cy="428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44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B1920-3270-792B-69D3-3169403F8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6">
            <a:extLst>
              <a:ext uri="{FF2B5EF4-FFF2-40B4-BE49-F238E27FC236}">
                <a16:creationId xmlns:a16="http://schemas.microsoft.com/office/drawing/2014/main" id="{060CC11B-7257-BEF5-6966-7BA7BA3968D6}"/>
              </a:ext>
            </a:extLst>
          </p:cNvPr>
          <p:cNvSpPr txBox="1">
            <a:spLocks/>
          </p:cNvSpPr>
          <p:nvPr/>
        </p:nvSpPr>
        <p:spPr>
          <a:xfrm>
            <a:off x="0" y="6384925"/>
            <a:ext cx="1726493" cy="473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fontAlgn="ctr">
              <a:lnSpc>
                <a:spcPts val="1300"/>
              </a:lnSpc>
              <a:spcAft>
                <a:spcPts val="0"/>
              </a:spcAft>
              <a:buNone/>
            </a:pPr>
            <a:r>
              <a:rPr lang="en-US" altLang="zh-HK" sz="1200" dirty="0"/>
              <a:t>Digital Red Light Camera</a:t>
            </a:r>
          </a:p>
          <a:p>
            <a:pPr marL="0" indent="0" fontAlgn="ctr">
              <a:lnSpc>
                <a:spcPts val="1300"/>
              </a:lnSpc>
              <a:spcAft>
                <a:spcPts val="0"/>
              </a:spcAft>
              <a:buNone/>
            </a:pPr>
            <a:r>
              <a:rPr lang="zh-HK" altLang="en-US" sz="1200" dirty="0"/>
              <a:t>數碼衝紅燈攝影機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FFD0D50B-23E1-5D5A-0180-F0003A1DA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290" y="2117391"/>
            <a:ext cx="4623419" cy="26232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91993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3DA10F-DD70-C0CD-3FD7-85CA94B99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6">
            <a:extLst>
              <a:ext uri="{FF2B5EF4-FFF2-40B4-BE49-F238E27FC236}">
                <a16:creationId xmlns:a16="http://schemas.microsoft.com/office/drawing/2014/main" id="{55E6833C-59CC-5EBA-F856-0950FEECD7B7}"/>
              </a:ext>
            </a:extLst>
          </p:cNvPr>
          <p:cNvSpPr txBox="1">
            <a:spLocks/>
          </p:cNvSpPr>
          <p:nvPr/>
        </p:nvSpPr>
        <p:spPr>
          <a:xfrm>
            <a:off x="0" y="6384925"/>
            <a:ext cx="1726493" cy="473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fontAlgn="ctr">
              <a:lnSpc>
                <a:spcPts val="1300"/>
              </a:lnSpc>
              <a:spcAft>
                <a:spcPts val="0"/>
              </a:spcAft>
              <a:buNone/>
            </a:pPr>
            <a:r>
              <a:rPr lang="en-US" altLang="zh-HK" sz="1200" dirty="0"/>
              <a:t>Digital Red Light Camera</a:t>
            </a:r>
          </a:p>
          <a:p>
            <a:pPr marL="0" indent="0" fontAlgn="ctr">
              <a:lnSpc>
                <a:spcPts val="1300"/>
              </a:lnSpc>
              <a:spcAft>
                <a:spcPts val="0"/>
              </a:spcAft>
              <a:buNone/>
            </a:pPr>
            <a:r>
              <a:rPr lang="zh-HK" altLang="en-US" sz="1200" dirty="0"/>
              <a:t>數碼衝紅燈攝影機</a:t>
            </a:r>
          </a:p>
        </p:txBody>
      </p:sp>
      <p:pic>
        <p:nvPicPr>
          <p:cNvPr id="2" name="太子道西紅Van撞途人｜司機聲稱綠燈行車　車Cam揭事發一刻為紅燈｜01新聞｜突發｜車CAM｜交通｜警察｜小巴">
            <a:hlinkClick r:id="" action="ppaction://media"/>
            <a:extLst>
              <a:ext uri="{FF2B5EF4-FFF2-40B4-BE49-F238E27FC236}">
                <a16:creationId xmlns:a16="http://schemas.microsoft.com/office/drawing/2014/main" id="{A14AC2AB-2C95-C282-4977-7259198C6B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58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6">
            <a:extLst>
              <a:ext uri="{FF2B5EF4-FFF2-40B4-BE49-F238E27FC236}">
                <a16:creationId xmlns:a16="http://schemas.microsoft.com/office/drawing/2014/main" id="{D0592C50-DBBF-2440-220B-0858000A54E6}"/>
              </a:ext>
            </a:extLst>
          </p:cNvPr>
          <p:cNvSpPr txBox="1">
            <a:spLocks/>
          </p:cNvSpPr>
          <p:nvPr/>
        </p:nvSpPr>
        <p:spPr>
          <a:xfrm>
            <a:off x="0" y="6384925"/>
            <a:ext cx="1726493" cy="473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fontAlgn="ctr">
              <a:lnSpc>
                <a:spcPts val="1300"/>
              </a:lnSpc>
              <a:spcAft>
                <a:spcPts val="0"/>
              </a:spcAft>
              <a:buNone/>
            </a:pPr>
            <a:r>
              <a:rPr lang="en-US" altLang="zh-HK" sz="1200" dirty="0"/>
              <a:t>Digital Red Light Camera</a:t>
            </a:r>
          </a:p>
          <a:p>
            <a:pPr marL="0" indent="0" fontAlgn="ctr">
              <a:lnSpc>
                <a:spcPts val="1300"/>
              </a:lnSpc>
              <a:spcAft>
                <a:spcPts val="0"/>
              </a:spcAft>
              <a:buNone/>
            </a:pPr>
            <a:r>
              <a:rPr lang="zh-HK" altLang="en-US" sz="1200" dirty="0"/>
              <a:t>數碼衝紅燈攝影機</a:t>
            </a: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8F27538E-8A69-C72F-26EC-6DECF3041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93437" cy="3786843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63183951-CAB5-8A7A-83CD-13084A07C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5131" y="0"/>
            <a:ext cx="5396817" cy="386080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735689D1-E78E-F67F-0321-B26BBD5C29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9" y="3682331"/>
            <a:ext cx="5645633" cy="3175669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AD3DC60B-826F-E488-4E15-DE61170537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2480" y="3703249"/>
            <a:ext cx="5645633" cy="317566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AA084B25-0C45-7327-1EE5-B2BD08DA30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5401" y="0"/>
            <a:ext cx="6066599" cy="3703250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59761882-F20D-45CF-6842-539FEB1142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0465" y="3643828"/>
            <a:ext cx="5801535" cy="326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465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7D1EA1A7-A397-C22B-06DB-841EA64F42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2357" y="86991"/>
            <a:ext cx="6488288" cy="3649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B3BB861B-E52F-A9E9-F4CE-FF4BA916DA9E}"/>
              </a:ext>
            </a:extLst>
          </p:cNvPr>
          <p:cNvSpPr/>
          <p:nvPr/>
        </p:nvSpPr>
        <p:spPr>
          <a:xfrm>
            <a:off x="6787018" y="1259322"/>
            <a:ext cx="530369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HK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Digital Red Light Camera System</a:t>
            </a:r>
            <a:endParaRPr lang="zh-HK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11E8B0F-F2D3-EA67-B084-780A04E73A0D}"/>
              </a:ext>
            </a:extLst>
          </p:cNvPr>
          <p:cNvSpPr/>
          <p:nvPr/>
        </p:nvSpPr>
        <p:spPr>
          <a:xfrm>
            <a:off x="6794518" y="2861251"/>
            <a:ext cx="5160414" cy="16619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TW" alt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數碼衝紅燈攝影機</a:t>
            </a:r>
          </a:p>
          <a:p>
            <a:endParaRPr lang="zh-HK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1DD8B500-E639-711A-4168-C5776E8341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745" y="4028682"/>
            <a:ext cx="1744969" cy="1948548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2A8F4DAF-F22E-ED85-9DC5-D9530AA99D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853" y="4028682"/>
            <a:ext cx="1601136" cy="1380980"/>
          </a:xfrm>
          <a:prstGeom prst="rect">
            <a:avLst/>
          </a:prstGeom>
        </p:spPr>
      </p:pic>
      <p:sp>
        <p:nvSpPr>
          <p:cNvPr id="16" name="內容版面配置區 6">
            <a:extLst>
              <a:ext uri="{FF2B5EF4-FFF2-40B4-BE49-F238E27FC236}">
                <a16:creationId xmlns:a16="http://schemas.microsoft.com/office/drawing/2014/main" id="{A49FBCD1-6B26-30AB-B7A4-9EEFC58A4C78}"/>
              </a:ext>
            </a:extLst>
          </p:cNvPr>
          <p:cNvSpPr txBox="1">
            <a:spLocks/>
          </p:cNvSpPr>
          <p:nvPr/>
        </p:nvSpPr>
        <p:spPr>
          <a:xfrm>
            <a:off x="841476" y="5277551"/>
            <a:ext cx="2369890" cy="1027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運輸署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>
              <a:buNone/>
            </a:pPr>
            <a:r>
              <a:rPr lang="en-US" altLang="zh-HK" dirty="0"/>
              <a:t>Transport Department</a:t>
            </a:r>
            <a:endParaRPr lang="zh-HK" altLang="en-US" dirty="0"/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6E255576-14F8-3A78-1440-CD7FD33F19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6231" y="4419036"/>
            <a:ext cx="3078389" cy="1416059"/>
          </a:xfrm>
          <a:prstGeom prst="rect">
            <a:avLst/>
          </a:prstGeom>
        </p:spPr>
      </p:pic>
      <p:sp>
        <p:nvSpPr>
          <p:cNvPr id="19" name="箭號: 有線條的向右箭號 18">
            <a:extLst>
              <a:ext uri="{FF2B5EF4-FFF2-40B4-BE49-F238E27FC236}">
                <a16:creationId xmlns:a16="http://schemas.microsoft.com/office/drawing/2014/main" id="{E5DBCD8F-22B4-C5E8-0672-E9FDB4966B51}"/>
              </a:ext>
            </a:extLst>
          </p:cNvPr>
          <p:cNvSpPr/>
          <p:nvPr/>
        </p:nvSpPr>
        <p:spPr>
          <a:xfrm>
            <a:off x="3141203" y="4523660"/>
            <a:ext cx="1921836" cy="1027586"/>
          </a:xfrm>
          <a:prstGeom prst="striped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dirty="0">
                <a:solidFill>
                  <a:schemeClr val="bg1"/>
                </a:solidFill>
              </a:rPr>
              <a:t>管理</a:t>
            </a:r>
            <a:r>
              <a:rPr lang="en-US" altLang="zh-TW" sz="1400" dirty="0">
                <a:solidFill>
                  <a:schemeClr val="bg1"/>
                </a:solidFill>
              </a:rPr>
              <a:t>+operation</a:t>
            </a:r>
            <a:endParaRPr lang="zh-HK" altLang="en-US" sz="1400" dirty="0">
              <a:solidFill>
                <a:schemeClr val="bg1"/>
              </a:solidFill>
            </a:endParaRPr>
          </a:p>
        </p:txBody>
      </p:sp>
      <p:sp>
        <p:nvSpPr>
          <p:cNvPr id="2" name="箭號: 有線條的向右箭號 1">
            <a:extLst>
              <a:ext uri="{FF2B5EF4-FFF2-40B4-BE49-F238E27FC236}">
                <a16:creationId xmlns:a16="http://schemas.microsoft.com/office/drawing/2014/main" id="{EF23C7B8-1351-686E-CB18-2B4731998A7B}"/>
              </a:ext>
            </a:extLst>
          </p:cNvPr>
          <p:cNvSpPr/>
          <p:nvPr/>
        </p:nvSpPr>
        <p:spPr>
          <a:xfrm>
            <a:off x="6860645" y="4523660"/>
            <a:ext cx="1921836" cy="1027586"/>
          </a:xfrm>
          <a:prstGeom prst="striped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dirty="0">
                <a:solidFill>
                  <a:schemeClr val="bg1"/>
                </a:solidFill>
              </a:rPr>
              <a:t>設備維修保養</a:t>
            </a:r>
            <a:endParaRPr lang="zh-HK" alt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66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6">
            <a:extLst>
              <a:ext uri="{FF2B5EF4-FFF2-40B4-BE49-F238E27FC236}">
                <a16:creationId xmlns:a16="http://schemas.microsoft.com/office/drawing/2014/main" id="{FF616C22-375D-9444-A55D-1B4E318B5BE7}"/>
              </a:ext>
            </a:extLst>
          </p:cNvPr>
          <p:cNvSpPr txBox="1">
            <a:spLocks/>
          </p:cNvSpPr>
          <p:nvPr/>
        </p:nvSpPr>
        <p:spPr>
          <a:xfrm>
            <a:off x="0" y="6384925"/>
            <a:ext cx="1726493" cy="473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fontAlgn="ctr">
              <a:lnSpc>
                <a:spcPts val="1300"/>
              </a:lnSpc>
              <a:spcAft>
                <a:spcPts val="0"/>
              </a:spcAft>
              <a:buNone/>
            </a:pPr>
            <a:r>
              <a:rPr lang="en-US" altLang="zh-HK" sz="1200" dirty="0"/>
              <a:t>Digital Red Light Camera</a:t>
            </a:r>
          </a:p>
          <a:p>
            <a:pPr marL="0" indent="0" fontAlgn="ctr">
              <a:lnSpc>
                <a:spcPts val="1300"/>
              </a:lnSpc>
              <a:spcAft>
                <a:spcPts val="0"/>
              </a:spcAft>
              <a:buNone/>
            </a:pPr>
            <a:r>
              <a:rPr lang="zh-HK" altLang="en-US" sz="1200" dirty="0"/>
              <a:t>數碼衝紅燈攝影機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37A8B23-CE07-5F4A-5CC3-88A8532588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E0816FF-0D52-9E73-453C-D76BFBD5D6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322" y="3282244"/>
            <a:ext cx="3339218" cy="333921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7D32E70D-B9C9-F3AD-3BD8-B5AA119993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2782" y="3429000"/>
            <a:ext cx="3339218" cy="333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1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6">
            <a:extLst>
              <a:ext uri="{FF2B5EF4-FFF2-40B4-BE49-F238E27FC236}">
                <a16:creationId xmlns:a16="http://schemas.microsoft.com/office/drawing/2014/main" id="{53D4E0CB-122A-748F-1B95-7A4D27D34BC4}"/>
              </a:ext>
            </a:extLst>
          </p:cNvPr>
          <p:cNvSpPr txBox="1">
            <a:spLocks/>
          </p:cNvSpPr>
          <p:nvPr/>
        </p:nvSpPr>
        <p:spPr>
          <a:xfrm>
            <a:off x="0" y="6384925"/>
            <a:ext cx="1726493" cy="473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fontAlgn="ctr">
              <a:lnSpc>
                <a:spcPts val="1300"/>
              </a:lnSpc>
              <a:spcAft>
                <a:spcPts val="0"/>
              </a:spcAft>
              <a:buNone/>
            </a:pPr>
            <a:r>
              <a:rPr lang="en-US" altLang="zh-HK" sz="1200" dirty="0"/>
              <a:t>Digital Red Light Camera</a:t>
            </a:r>
          </a:p>
          <a:p>
            <a:pPr marL="0" indent="0" fontAlgn="ctr">
              <a:lnSpc>
                <a:spcPts val="1300"/>
              </a:lnSpc>
              <a:spcAft>
                <a:spcPts val="0"/>
              </a:spcAft>
              <a:buNone/>
            </a:pPr>
            <a:r>
              <a:rPr lang="zh-HK" altLang="en-US" sz="1200" dirty="0"/>
              <a:t>數碼衝紅燈攝影機</a:t>
            </a:r>
          </a:p>
        </p:txBody>
      </p:sp>
      <p:sp>
        <p:nvSpPr>
          <p:cNvPr id="2" name="平行四邊形 1">
            <a:extLst>
              <a:ext uri="{FF2B5EF4-FFF2-40B4-BE49-F238E27FC236}">
                <a16:creationId xmlns:a16="http://schemas.microsoft.com/office/drawing/2014/main" id="{F20A755A-D8FD-9822-52BF-0B37BC021E1A}"/>
              </a:ext>
            </a:extLst>
          </p:cNvPr>
          <p:cNvSpPr/>
          <p:nvPr/>
        </p:nvSpPr>
        <p:spPr>
          <a:xfrm>
            <a:off x="368909" y="257928"/>
            <a:ext cx="2441225" cy="685800"/>
          </a:xfrm>
          <a:prstGeom prst="parallelogram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HK" altLang="en-US" dirty="0"/>
              <a:t>顯影式</a:t>
            </a:r>
            <a:endParaRPr lang="en-US" altLang="zh-HK" dirty="0"/>
          </a:p>
          <a:p>
            <a:pPr algn="ctr"/>
            <a:r>
              <a:rPr lang="en-US" altLang="zh-HK" dirty="0"/>
              <a:t>1993 - 2003</a:t>
            </a:r>
            <a:endParaRPr lang="zh-HK" altLang="en-US" dirty="0"/>
          </a:p>
        </p:txBody>
      </p:sp>
      <p:sp>
        <p:nvSpPr>
          <p:cNvPr id="21" name="平行四邊形 20">
            <a:extLst>
              <a:ext uri="{FF2B5EF4-FFF2-40B4-BE49-F238E27FC236}">
                <a16:creationId xmlns:a16="http://schemas.microsoft.com/office/drawing/2014/main" id="{DC2F3896-7B5E-0746-7B7D-2659F8A8AF81}"/>
              </a:ext>
            </a:extLst>
          </p:cNvPr>
          <p:cNvSpPr/>
          <p:nvPr/>
        </p:nvSpPr>
        <p:spPr>
          <a:xfrm>
            <a:off x="2641502" y="257928"/>
            <a:ext cx="2441225" cy="685800"/>
          </a:xfrm>
          <a:prstGeom prst="parallelogram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dirty="0"/>
              <a:t>DRLC I &amp; II</a:t>
            </a:r>
          </a:p>
          <a:p>
            <a:pPr algn="ctr"/>
            <a:r>
              <a:rPr lang="en-US" altLang="zh-HK" dirty="0"/>
              <a:t>2003 - 2024</a:t>
            </a:r>
            <a:endParaRPr lang="zh-HK" altLang="en-US" dirty="0"/>
          </a:p>
        </p:txBody>
      </p:sp>
      <p:sp>
        <p:nvSpPr>
          <p:cNvPr id="22" name="平行四邊形 21">
            <a:extLst>
              <a:ext uri="{FF2B5EF4-FFF2-40B4-BE49-F238E27FC236}">
                <a16:creationId xmlns:a16="http://schemas.microsoft.com/office/drawing/2014/main" id="{BB1BFFD3-DE77-EAC3-AC58-E2C0EBF6C293}"/>
              </a:ext>
            </a:extLst>
          </p:cNvPr>
          <p:cNvSpPr/>
          <p:nvPr/>
        </p:nvSpPr>
        <p:spPr>
          <a:xfrm>
            <a:off x="4938794" y="263570"/>
            <a:ext cx="2441225" cy="685800"/>
          </a:xfrm>
          <a:prstGeom prst="parallelogram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dirty="0"/>
              <a:t>DRLC III</a:t>
            </a:r>
          </a:p>
          <a:p>
            <a:pPr algn="ctr"/>
            <a:r>
              <a:rPr lang="en-US" altLang="zh-HK" dirty="0"/>
              <a:t>2010 - Now</a:t>
            </a:r>
            <a:endParaRPr lang="zh-HK" altLang="en-US" dirty="0"/>
          </a:p>
        </p:txBody>
      </p:sp>
      <p:sp>
        <p:nvSpPr>
          <p:cNvPr id="23" name="平行四邊形 22">
            <a:extLst>
              <a:ext uri="{FF2B5EF4-FFF2-40B4-BE49-F238E27FC236}">
                <a16:creationId xmlns:a16="http://schemas.microsoft.com/office/drawing/2014/main" id="{211AB275-225A-166D-7CC9-BF67CE4231DD}"/>
              </a:ext>
            </a:extLst>
          </p:cNvPr>
          <p:cNvSpPr/>
          <p:nvPr/>
        </p:nvSpPr>
        <p:spPr>
          <a:xfrm>
            <a:off x="7211387" y="263570"/>
            <a:ext cx="2441225" cy="685800"/>
          </a:xfrm>
          <a:prstGeom prst="parallelogram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dirty="0"/>
              <a:t>DRLC IV</a:t>
            </a:r>
          </a:p>
          <a:p>
            <a:pPr algn="ctr"/>
            <a:r>
              <a:rPr lang="en-US" altLang="zh-HK" dirty="0"/>
              <a:t>2017 - Now</a:t>
            </a:r>
            <a:endParaRPr lang="zh-HK" altLang="en-US" dirty="0"/>
          </a:p>
        </p:txBody>
      </p:sp>
      <p:sp>
        <p:nvSpPr>
          <p:cNvPr id="24" name="平行四邊形 23">
            <a:extLst>
              <a:ext uri="{FF2B5EF4-FFF2-40B4-BE49-F238E27FC236}">
                <a16:creationId xmlns:a16="http://schemas.microsoft.com/office/drawing/2014/main" id="{EB4DF513-1BEB-5965-6A45-A39376912F5B}"/>
              </a:ext>
            </a:extLst>
          </p:cNvPr>
          <p:cNvSpPr/>
          <p:nvPr/>
        </p:nvSpPr>
        <p:spPr>
          <a:xfrm>
            <a:off x="9483980" y="263570"/>
            <a:ext cx="2441225" cy="685800"/>
          </a:xfrm>
          <a:prstGeom prst="parallelogram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dirty="0"/>
              <a:t>DRLC</a:t>
            </a:r>
            <a:r>
              <a:rPr lang="zh-HK" altLang="en-US" dirty="0"/>
              <a:t> </a:t>
            </a:r>
            <a:r>
              <a:rPr lang="en-US" altLang="zh-HK" dirty="0"/>
              <a:t>V</a:t>
            </a:r>
          </a:p>
          <a:p>
            <a:pPr algn="ctr"/>
            <a:r>
              <a:rPr lang="en-US" altLang="zh-HK" dirty="0"/>
              <a:t>2024 - Now</a:t>
            </a:r>
            <a:endParaRPr lang="zh-HK" altLang="en-US" dirty="0"/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86098B9C-BAEF-6AC6-1E3D-081E382637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044" r="32044"/>
          <a:stretch/>
        </p:blipFill>
        <p:spPr>
          <a:xfrm>
            <a:off x="82542" y="924568"/>
            <a:ext cx="2695932" cy="5630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2EC41498-6962-E19F-36DB-6875DE397EB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269" t="5185" r="29548" b="9588"/>
          <a:stretch/>
        </p:blipFill>
        <p:spPr>
          <a:xfrm>
            <a:off x="2690900" y="943729"/>
            <a:ext cx="2272593" cy="5844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1E12538D-1830-ED0F-BF53-BED59AF861F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1574" r="15555" b="26789"/>
          <a:stretch/>
        </p:blipFill>
        <p:spPr>
          <a:xfrm rot="5400000">
            <a:off x="3191840" y="2677278"/>
            <a:ext cx="5791200" cy="2377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9E5BBEAE-C249-36C8-1C11-136B79969C8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5914" t="20261" r="38300" b="5983"/>
          <a:stretch/>
        </p:blipFill>
        <p:spPr>
          <a:xfrm>
            <a:off x="7260785" y="943728"/>
            <a:ext cx="2224086" cy="5844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BF47A3A8-43E2-9AEE-C927-EECD6114B9F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8462" t="27174" r="14838" b="29515"/>
          <a:stretch/>
        </p:blipFill>
        <p:spPr>
          <a:xfrm rot="5400000">
            <a:off x="7733761" y="2621981"/>
            <a:ext cx="5791201" cy="2488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六邊形 2">
            <a:extLst>
              <a:ext uri="{FF2B5EF4-FFF2-40B4-BE49-F238E27FC236}">
                <a16:creationId xmlns:a16="http://schemas.microsoft.com/office/drawing/2014/main" id="{E6A07282-23DC-883D-9EAB-F820B4471196}"/>
              </a:ext>
            </a:extLst>
          </p:cNvPr>
          <p:cNvSpPr/>
          <p:nvPr/>
        </p:nvSpPr>
        <p:spPr>
          <a:xfrm rot="21233873">
            <a:off x="3394688" y="6133083"/>
            <a:ext cx="984250" cy="389772"/>
          </a:xfrm>
          <a:prstGeom prst="hexag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dirty="0"/>
              <a:t>80 set</a:t>
            </a:r>
            <a:endParaRPr lang="zh-HK" altLang="en-US" dirty="0"/>
          </a:p>
        </p:txBody>
      </p:sp>
      <p:sp>
        <p:nvSpPr>
          <p:cNvPr id="5" name="六邊形 4">
            <a:extLst>
              <a:ext uri="{FF2B5EF4-FFF2-40B4-BE49-F238E27FC236}">
                <a16:creationId xmlns:a16="http://schemas.microsoft.com/office/drawing/2014/main" id="{D4E61980-7E0F-9829-179F-D2F6F846A6B9}"/>
              </a:ext>
            </a:extLst>
          </p:cNvPr>
          <p:cNvSpPr/>
          <p:nvPr/>
        </p:nvSpPr>
        <p:spPr>
          <a:xfrm rot="21233873">
            <a:off x="5620015" y="6113922"/>
            <a:ext cx="984250" cy="389772"/>
          </a:xfrm>
          <a:prstGeom prst="hexag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dirty="0"/>
              <a:t>76 set</a:t>
            </a:r>
            <a:endParaRPr lang="zh-HK" altLang="en-US" dirty="0"/>
          </a:p>
        </p:txBody>
      </p:sp>
      <p:sp>
        <p:nvSpPr>
          <p:cNvPr id="6" name="六邊形 5">
            <a:extLst>
              <a:ext uri="{FF2B5EF4-FFF2-40B4-BE49-F238E27FC236}">
                <a16:creationId xmlns:a16="http://schemas.microsoft.com/office/drawing/2014/main" id="{2FE54A4A-CE7C-135C-717C-E1E531E355C3}"/>
              </a:ext>
            </a:extLst>
          </p:cNvPr>
          <p:cNvSpPr/>
          <p:nvPr/>
        </p:nvSpPr>
        <p:spPr>
          <a:xfrm rot="21233873">
            <a:off x="7910813" y="6133083"/>
            <a:ext cx="984250" cy="389772"/>
          </a:xfrm>
          <a:prstGeom prst="hexag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dirty="0"/>
              <a:t>58 set</a:t>
            </a:r>
            <a:endParaRPr lang="zh-HK" altLang="en-US" dirty="0"/>
          </a:p>
        </p:txBody>
      </p:sp>
      <p:sp>
        <p:nvSpPr>
          <p:cNvPr id="7" name="六邊形 6">
            <a:extLst>
              <a:ext uri="{FF2B5EF4-FFF2-40B4-BE49-F238E27FC236}">
                <a16:creationId xmlns:a16="http://schemas.microsoft.com/office/drawing/2014/main" id="{4D95B1FE-5BF9-390F-1831-8B6C471172A4}"/>
              </a:ext>
            </a:extLst>
          </p:cNvPr>
          <p:cNvSpPr/>
          <p:nvPr/>
        </p:nvSpPr>
        <p:spPr>
          <a:xfrm rot="21233873">
            <a:off x="10272693" y="6097820"/>
            <a:ext cx="984250" cy="389772"/>
          </a:xfrm>
          <a:prstGeom prst="hexagon">
            <a:avLst/>
          </a:prstGeom>
          <a:gradFill flip="none" rotWithShape="1">
            <a:gsLst>
              <a:gs pos="40000">
                <a:srgbClr val="0CF60A"/>
              </a:gs>
              <a:gs pos="54000">
                <a:srgbClr val="FF0000"/>
              </a:gs>
              <a:gs pos="95000">
                <a:srgbClr val="FF0000"/>
              </a:gs>
            </a:gsLst>
            <a:lin ang="108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dirty="0"/>
              <a:t>84 set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34771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  <p:bldP spid="22" grpId="0" animBg="1"/>
      <p:bldP spid="23" grpId="0" animBg="1"/>
      <p:bldP spid="24" grpId="0" animBg="1"/>
      <p:bldP spid="3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6">
            <a:extLst>
              <a:ext uri="{FF2B5EF4-FFF2-40B4-BE49-F238E27FC236}">
                <a16:creationId xmlns:a16="http://schemas.microsoft.com/office/drawing/2014/main" id="{FF616C22-375D-9444-A55D-1B4E318B5BE7}"/>
              </a:ext>
            </a:extLst>
          </p:cNvPr>
          <p:cNvSpPr txBox="1">
            <a:spLocks/>
          </p:cNvSpPr>
          <p:nvPr/>
        </p:nvSpPr>
        <p:spPr>
          <a:xfrm>
            <a:off x="0" y="6384925"/>
            <a:ext cx="1726493" cy="473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fontAlgn="ctr">
              <a:lnSpc>
                <a:spcPts val="1300"/>
              </a:lnSpc>
              <a:spcAft>
                <a:spcPts val="0"/>
              </a:spcAft>
              <a:buNone/>
            </a:pPr>
            <a:r>
              <a:rPr lang="en-US" altLang="zh-HK" sz="1200" dirty="0"/>
              <a:t>Digital Red Light Camera</a:t>
            </a:r>
          </a:p>
          <a:p>
            <a:pPr marL="0" indent="0" fontAlgn="ctr">
              <a:lnSpc>
                <a:spcPts val="1300"/>
              </a:lnSpc>
              <a:spcAft>
                <a:spcPts val="0"/>
              </a:spcAft>
              <a:buNone/>
            </a:pPr>
            <a:r>
              <a:rPr lang="zh-HK" altLang="en-US" sz="1200" dirty="0"/>
              <a:t>數碼衝紅燈攝影機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7AFD60E-8A9A-DCA0-B38E-C4075DF20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0AAA7F11-EAB7-6B85-16A8-D7EC0A114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985" y="4409517"/>
            <a:ext cx="2977234" cy="19302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2C2C9AD3-FD39-1CCA-B185-34918AAA4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63217">
            <a:off x="3619025" y="703287"/>
            <a:ext cx="4231268" cy="2743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CD48D62-7761-18C5-95EA-1AEE20ADD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72170" flipH="1">
            <a:off x="7544319" y="3309508"/>
            <a:ext cx="4231268" cy="2743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7299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F63C67-4AF7-C526-C41C-7C5FFB314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6">
            <a:extLst>
              <a:ext uri="{FF2B5EF4-FFF2-40B4-BE49-F238E27FC236}">
                <a16:creationId xmlns:a16="http://schemas.microsoft.com/office/drawing/2014/main" id="{60944509-4907-1EF6-AF1D-35EBF8D4D693}"/>
              </a:ext>
            </a:extLst>
          </p:cNvPr>
          <p:cNvSpPr txBox="1">
            <a:spLocks/>
          </p:cNvSpPr>
          <p:nvPr/>
        </p:nvSpPr>
        <p:spPr>
          <a:xfrm>
            <a:off x="0" y="6384925"/>
            <a:ext cx="1726493" cy="473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fontAlgn="ctr">
              <a:lnSpc>
                <a:spcPts val="1300"/>
              </a:lnSpc>
              <a:spcAft>
                <a:spcPts val="0"/>
              </a:spcAft>
              <a:buNone/>
            </a:pPr>
            <a:r>
              <a:rPr lang="en-US" altLang="zh-HK" sz="1200" dirty="0"/>
              <a:t>Digital Red Light Camera</a:t>
            </a:r>
          </a:p>
          <a:p>
            <a:pPr marL="0" indent="0" fontAlgn="ctr">
              <a:lnSpc>
                <a:spcPts val="1300"/>
              </a:lnSpc>
              <a:spcAft>
                <a:spcPts val="0"/>
              </a:spcAft>
              <a:buNone/>
            </a:pPr>
            <a:r>
              <a:rPr lang="zh-HK" altLang="en-US" sz="1200" dirty="0"/>
              <a:t>數碼衝紅燈攝影機</a:t>
            </a:r>
          </a:p>
        </p:txBody>
      </p:sp>
      <p:pic>
        <p:nvPicPr>
          <p:cNvPr id="7" name="Sensys Gatso RLSS operation">
            <a:hlinkClick r:id="" action="ppaction://media"/>
            <a:extLst>
              <a:ext uri="{FF2B5EF4-FFF2-40B4-BE49-F238E27FC236}">
                <a16:creationId xmlns:a16="http://schemas.microsoft.com/office/drawing/2014/main" id="{64D02745-D326-3B7F-C0C7-ADF5EEA916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46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8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天體">
  <a:themeElements>
    <a:clrScheme name="Celestial">
      <a:dk1>
        <a:sysClr val="windowText" lastClr="000000"/>
      </a:dk1>
      <a:lt1>
        <a:sysClr val="window" lastClr="FFFFFF"/>
      </a:lt1>
      <a:dk2>
        <a:srgbClr val="16476F"/>
      </a:dk2>
      <a:lt2>
        <a:srgbClr val="EBEBEB"/>
      </a:lt2>
      <a:accent1>
        <a:srgbClr val="E5B458"/>
      </a:accent1>
      <a:accent2>
        <a:srgbClr val="F77754"/>
      </a:accent2>
      <a:accent3>
        <a:srgbClr val="D8507E"/>
      </a:accent3>
      <a:accent4>
        <a:srgbClr val="BC70EE"/>
      </a:accent4>
      <a:accent5>
        <a:srgbClr val="3CA2E2"/>
      </a:accent5>
      <a:accent6>
        <a:srgbClr val="91BF77"/>
      </a:accent6>
      <a:hlink>
        <a:srgbClr val="71DDAB"/>
      </a:hlink>
      <a:folHlink>
        <a:srgbClr val="A6E4C7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B36E0D05-787B-4C61-8268-2D6C1FBEDA32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TM03457452[[fn=天體]]</Template>
  <TotalTime>2122</TotalTime>
  <Words>281</Words>
  <Application>Microsoft Office PowerPoint</Application>
  <PresentationFormat>寬螢幕</PresentationFormat>
  <Paragraphs>76</Paragraphs>
  <Slides>21</Slides>
  <Notes>1</Notes>
  <HiddenSlides>0</HiddenSlides>
  <MMClips>3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27" baseType="lpstr">
      <vt:lpstr>標楷體</vt:lpstr>
      <vt:lpstr>Arial</vt:lpstr>
      <vt:lpstr>Calibri</vt:lpstr>
      <vt:lpstr>Calibri Light</vt:lpstr>
      <vt:lpstr>Freestyle Script</vt:lpstr>
      <vt:lpstr>天體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Wong KK</dc:creator>
  <cp:lastModifiedBy>Wong KK</cp:lastModifiedBy>
  <cp:revision>32</cp:revision>
  <dcterms:created xsi:type="dcterms:W3CDTF">2024-09-30T05:33:32Z</dcterms:created>
  <dcterms:modified xsi:type="dcterms:W3CDTF">2024-10-25T16:16:15Z</dcterms:modified>
</cp:coreProperties>
</file>