
<file path=[Content_Types].xml><?xml version="1.0" encoding="utf-8"?>
<Types xmlns="http://schemas.openxmlformats.org/package/2006/content-types">
  <Default Extension="emf" ContentType="image/x-emf"/>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9"/>
  </p:notesMasterIdLst>
  <p:handoutMasterIdLst>
    <p:handoutMasterId r:id="rId30"/>
  </p:handoutMasterIdLst>
  <p:sldIdLst>
    <p:sldId id="278" r:id="rId5"/>
    <p:sldId id="284" r:id="rId6"/>
    <p:sldId id="303" r:id="rId7"/>
    <p:sldId id="323" r:id="rId8"/>
    <p:sldId id="260" r:id="rId9"/>
    <p:sldId id="305" r:id="rId10"/>
    <p:sldId id="257" r:id="rId11"/>
    <p:sldId id="265" r:id="rId12"/>
    <p:sldId id="306" r:id="rId13"/>
    <p:sldId id="272" r:id="rId14"/>
    <p:sldId id="307" r:id="rId15"/>
    <p:sldId id="338" r:id="rId16"/>
    <p:sldId id="336" r:id="rId17"/>
    <p:sldId id="315" r:id="rId18"/>
    <p:sldId id="316" r:id="rId19"/>
    <p:sldId id="295" r:id="rId20"/>
    <p:sldId id="317" r:id="rId21"/>
    <p:sldId id="288" r:id="rId22"/>
    <p:sldId id="320" r:id="rId23"/>
    <p:sldId id="337" r:id="rId24"/>
    <p:sldId id="324" r:id="rId25"/>
    <p:sldId id="318" r:id="rId26"/>
    <p:sldId id="325" r:id="rId27"/>
    <p:sldId id="27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898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92" autoAdjust="0"/>
    <p:restoredTop sz="90655" autoAdjust="0"/>
  </p:normalViewPr>
  <p:slideViewPr>
    <p:cSldViewPr snapToGrid="0">
      <p:cViewPr varScale="1">
        <p:scale>
          <a:sx n="80" d="100"/>
          <a:sy n="80" d="100"/>
        </p:scale>
        <p:origin x="476" y="56"/>
      </p:cViewPr>
      <p:guideLst/>
    </p:cSldViewPr>
  </p:slideViewPr>
  <p:outlineViewPr>
    <p:cViewPr>
      <p:scale>
        <a:sx n="33" d="100"/>
        <a:sy n="33" d="100"/>
      </p:scale>
      <p:origin x="0" y="-288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3403" y="29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E01385-FE6D-44C6-AF30-FF2E87F0524E}" type="doc">
      <dgm:prSet loTypeId="urn:microsoft.com/office/officeart/2005/8/layout/process1" loCatId="process" qsTypeId="urn:microsoft.com/office/officeart/2005/8/quickstyle/simple1" qsCatId="simple" csTypeId="urn:microsoft.com/office/officeart/2005/8/colors/accent1_2" csCatId="accent1" phldr="1"/>
      <dgm:spPr/>
    </dgm:pt>
    <dgm:pt modelId="{AF952A4A-05F3-42CF-B918-5ECAFD63052F}">
      <dgm:prSet phldrT="[文字]"/>
      <dgm:spPr/>
      <dgm:t>
        <a:bodyPr/>
        <a:lstStyle/>
        <a:p>
          <a:r>
            <a:rPr lang="en-US" altLang="zh-HK" dirty="0">
              <a:solidFill>
                <a:schemeClr val="tx1"/>
              </a:solidFill>
            </a:rPr>
            <a:t>Input ( M</a:t>
          </a:r>
          <a:r>
            <a:rPr lang="en-US" altLang="zh-HK" b="1" dirty="0">
              <a:solidFill>
                <a:schemeClr val="tx1"/>
              </a:solidFill>
            </a:rPr>
            <a:t>icrophone </a:t>
          </a:r>
          <a:r>
            <a:rPr lang="en-US" altLang="zh-HK" b="1" dirty="0"/>
            <a:t>)</a:t>
          </a:r>
          <a:endParaRPr lang="zh-HK" altLang="en-US" dirty="0"/>
        </a:p>
      </dgm:t>
    </dgm:pt>
    <dgm:pt modelId="{CF19C78F-9900-49AF-85EB-DDCBB605116F}" type="parTrans" cxnId="{924626C7-6A98-493F-AF57-3DC804279A70}">
      <dgm:prSet/>
      <dgm:spPr/>
      <dgm:t>
        <a:bodyPr/>
        <a:lstStyle/>
        <a:p>
          <a:endParaRPr lang="zh-HK" altLang="en-US"/>
        </a:p>
      </dgm:t>
    </dgm:pt>
    <dgm:pt modelId="{C152D97D-7610-4F9A-ABAE-F7B189014E61}" type="sibTrans" cxnId="{924626C7-6A98-493F-AF57-3DC804279A70}">
      <dgm:prSet/>
      <dgm:spPr/>
      <dgm:t>
        <a:bodyPr/>
        <a:lstStyle/>
        <a:p>
          <a:endParaRPr lang="zh-HK" altLang="en-US"/>
        </a:p>
      </dgm:t>
    </dgm:pt>
    <dgm:pt modelId="{0FD16DEB-B4D3-45BB-AA0C-4375AB4FE285}">
      <dgm:prSet phldrT="[文字]"/>
      <dgm:spPr/>
      <dgm:t>
        <a:bodyPr/>
        <a:lstStyle/>
        <a:p>
          <a:r>
            <a:rPr lang="en-US" altLang="zh-HK" dirty="0">
              <a:solidFill>
                <a:schemeClr val="tx1"/>
              </a:solidFill>
            </a:rPr>
            <a:t>Mixing</a:t>
          </a:r>
          <a:endParaRPr lang="zh-HK" altLang="en-US" dirty="0">
            <a:solidFill>
              <a:schemeClr val="tx1"/>
            </a:solidFill>
          </a:endParaRPr>
        </a:p>
      </dgm:t>
    </dgm:pt>
    <dgm:pt modelId="{59870C2B-EB99-47F9-AD37-9863E93012E9}" type="parTrans" cxnId="{3A9388EB-23E3-4C8D-9CD5-51C9E614F8B2}">
      <dgm:prSet/>
      <dgm:spPr/>
      <dgm:t>
        <a:bodyPr/>
        <a:lstStyle/>
        <a:p>
          <a:endParaRPr lang="zh-HK" altLang="en-US"/>
        </a:p>
      </dgm:t>
    </dgm:pt>
    <dgm:pt modelId="{0E68432C-9CF8-4BF8-A2A6-41FF554D984D}" type="sibTrans" cxnId="{3A9388EB-23E3-4C8D-9CD5-51C9E614F8B2}">
      <dgm:prSet/>
      <dgm:spPr/>
      <dgm:t>
        <a:bodyPr/>
        <a:lstStyle/>
        <a:p>
          <a:endParaRPr lang="zh-HK" altLang="en-US"/>
        </a:p>
      </dgm:t>
    </dgm:pt>
    <dgm:pt modelId="{E270EAC1-DB82-42C8-8F64-47FD2C1413BA}">
      <dgm:prSet phldrT="[文字]"/>
      <dgm:spPr/>
      <dgm:t>
        <a:bodyPr/>
        <a:lstStyle/>
        <a:p>
          <a:r>
            <a:rPr lang="en-US" altLang="zh-HK" dirty="0">
              <a:solidFill>
                <a:schemeClr val="tx1"/>
              </a:solidFill>
            </a:rPr>
            <a:t>Amplifies</a:t>
          </a:r>
          <a:endParaRPr lang="zh-HK" altLang="en-US" dirty="0">
            <a:solidFill>
              <a:schemeClr val="tx1"/>
            </a:solidFill>
          </a:endParaRPr>
        </a:p>
      </dgm:t>
    </dgm:pt>
    <dgm:pt modelId="{E29B7F53-8A21-4909-9F2D-64D037F63818}" type="parTrans" cxnId="{9288CCB2-8F47-4D30-8935-EE80ECBAB77D}">
      <dgm:prSet/>
      <dgm:spPr/>
      <dgm:t>
        <a:bodyPr/>
        <a:lstStyle/>
        <a:p>
          <a:endParaRPr lang="zh-HK" altLang="en-US"/>
        </a:p>
      </dgm:t>
    </dgm:pt>
    <dgm:pt modelId="{4D19CA7F-4096-49D8-9870-B630AD4A173B}" type="sibTrans" cxnId="{9288CCB2-8F47-4D30-8935-EE80ECBAB77D}">
      <dgm:prSet/>
      <dgm:spPr/>
      <dgm:t>
        <a:bodyPr/>
        <a:lstStyle/>
        <a:p>
          <a:endParaRPr lang="zh-HK" altLang="en-US"/>
        </a:p>
      </dgm:t>
    </dgm:pt>
    <dgm:pt modelId="{E9AF3181-FFBA-4F49-8F25-0F5E71D8F2A9}">
      <dgm:prSet phldrT="[文字]"/>
      <dgm:spPr/>
      <dgm:t>
        <a:bodyPr/>
        <a:lstStyle/>
        <a:p>
          <a:r>
            <a:rPr lang="en-US" altLang="zh-HK" dirty="0">
              <a:solidFill>
                <a:schemeClr val="tx1"/>
              </a:solidFill>
            </a:rPr>
            <a:t>Output (Speaker)</a:t>
          </a:r>
          <a:endParaRPr lang="zh-HK" altLang="en-US" dirty="0">
            <a:solidFill>
              <a:schemeClr val="tx1"/>
            </a:solidFill>
          </a:endParaRPr>
        </a:p>
      </dgm:t>
    </dgm:pt>
    <dgm:pt modelId="{9E713174-FA18-45EC-BFAC-8D092A0545EF}" type="parTrans" cxnId="{0A195C77-C33F-4E09-9B94-47E52387B772}">
      <dgm:prSet/>
      <dgm:spPr/>
      <dgm:t>
        <a:bodyPr/>
        <a:lstStyle/>
        <a:p>
          <a:endParaRPr lang="zh-HK" altLang="en-US"/>
        </a:p>
      </dgm:t>
    </dgm:pt>
    <dgm:pt modelId="{EAFD6A63-3D05-4EE9-9CA2-DC919314EF59}" type="sibTrans" cxnId="{0A195C77-C33F-4E09-9B94-47E52387B772}">
      <dgm:prSet/>
      <dgm:spPr/>
      <dgm:t>
        <a:bodyPr/>
        <a:lstStyle/>
        <a:p>
          <a:endParaRPr lang="zh-HK" altLang="en-US"/>
        </a:p>
      </dgm:t>
    </dgm:pt>
    <dgm:pt modelId="{2915AA27-650E-42FC-ABD0-1A485692C0A2}" type="pres">
      <dgm:prSet presAssocID="{0CE01385-FE6D-44C6-AF30-FF2E87F0524E}" presName="Name0" presStyleCnt="0">
        <dgm:presLayoutVars>
          <dgm:dir/>
          <dgm:resizeHandles val="exact"/>
        </dgm:presLayoutVars>
      </dgm:prSet>
      <dgm:spPr/>
    </dgm:pt>
    <dgm:pt modelId="{66DF8FCE-493D-4F16-836D-513FBDBC332D}" type="pres">
      <dgm:prSet presAssocID="{AF952A4A-05F3-42CF-B918-5ECAFD63052F}" presName="node" presStyleLbl="node1" presStyleIdx="0" presStyleCnt="4">
        <dgm:presLayoutVars>
          <dgm:bulletEnabled val="1"/>
        </dgm:presLayoutVars>
      </dgm:prSet>
      <dgm:spPr/>
    </dgm:pt>
    <dgm:pt modelId="{860C44EA-0C70-40E4-BF82-BA92DF3F0222}" type="pres">
      <dgm:prSet presAssocID="{C152D97D-7610-4F9A-ABAE-F7B189014E61}" presName="sibTrans" presStyleLbl="sibTrans2D1" presStyleIdx="0" presStyleCnt="3"/>
      <dgm:spPr/>
    </dgm:pt>
    <dgm:pt modelId="{005BB45D-1838-45BB-A8B0-DD1E8C2B38ED}" type="pres">
      <dgm:prSet presAssocID="{C152D97D-7610-4F9A-ABAE-F7B189014E61}" presName="connectorText" presStyleLbl="sibTrans2D1" presStyleIdx="0" presStyleCnt="3"/>
      <dgm:spPr/>
    </dgm:pt>
    <dgm:pt modelId="{53A8DE8C-60EE-4F41-B2DB-2F76003E90A0}" type="pres">
      <dgm:prSet presAssocID="{0FD16DEB-B4D3-45BB-AA0C-4375AB4FE285}" presName="node" presStyleLbl="node1" presStyleIdx="1" presStyleCnt="4">
        <dgm:presLayoutVars>
          <dgm:bulletEnabled val="1"/>
        </dgm:presLayoutVars>
      </dgm:prSet>
      <dgm:spPr/>
    </dgm:pt>
    <dgm:pt modelId="{5632C820-FD1C-44A9-B4F1-01C69BA96275}" type="pres">
      <dgm:prSet presAssocID="{0E68432C-9CF8-4BF8-A2A6-41FF554D984D}" presName="sibTrans" presStyleLbl="sibTrans2D1" presStyleIdx="1" presStyleCnt="3"/>
      <dgm:spPr/>
    </dgm:pt>
    <dgm:pt modelId="{D971F45F-1515-4F5F-AD53-7488348FCF72}" type="pres">
      <dgm:prSet presAssocID="{0E68432C-9CF8-4BF8-A2A6-41FF554D984D}" presName="connectorText" presStyleLbl="sibTrans2D1" presStyleIdx="1" presStyleCnt="3"/>
      <dgm:spPr/>
    </dgm:pt>
    <dgm:pt modelId="{04ED9B3F-1EB2-459E-A884-54E6CA573236}" type="pres">
      <dgm:prSet presAssocID="{E270EAC1-DB82-42C8-8F64-47FD2C1413BA}" presName="node" presStyleLbl="node1" presStyleIdx="2" presStyleCnt="4">
        <dgm:presLayoutVars>
          <dgm:bulletEnabled val="1"/>
        </dgm:presLayoutVars>
      </dgm:prSet>
      <dgm:spPr/>
    </dgm:pt>
    <dgm:pt modelId="{D8BE6CAE-C335-442A-B5E8-FEB6548CBE84}" type="pres">
      <dgm:prSet presAssocID="{4D19CA7F-4096-49D8-9870-B630AD4A173B}" presName="sibTrans" presStyleLbl="sibTrans2D1" presStyleIdx="2" presStyleCnt="3"/>
      <dgm:spPr/>
    </dgm:pt>
    <dgm:pt modelId="{B3ADD2C6-AC7D-418B-A4CA-92FF205FD005}" type="pres">
      <dgm:prSet presAssocID="{4D19CA7F-4096-49D8-9870-B630AD4A173B}" presName="connectorText" presStyleLbl="sibTrans2D1" presStyleIdx="2" presStyleCnt="3"/>
      <dgm:spPr/>
    </dgm:pt>
    <dgm:pt modelId="{D06F0555-5128-40BA-9E89-521AC64FD589}" type="pres">
      <dgm:prSet presAssocID="{E9AF3181-FFBA-4F49-8F25-0F5E71D8F2A9}" presName="node" presStyleLbl="node1" presStyleIdx="3" presStyleCnt="4">
        <dgm:presLayoutVars>
          <dgm:bulletEnabled val="1"/>
        </dgm:presLayoutVars>
      </dgm:prSet>
      <dgm:spPr/>
    </dgm:pt>
  </dgm:ptLst>
  <dgm:cxnLst>
    <dgm:cxn modelId="{D36FA515-3974-4713-9267-1D90C07E8BA5}" type="presOf" srcId="{0E68432C-9CF8-4BF8-A2A6-41FF554D984D}" destId="{5632C820-FD1C-44A9-B4F1-01C69BA96275}" srcOrd="0" destOrd="0" presId="urn:microsoft.com/office/officeart/2005/8/layout/process1"/>
    <dgm:cxn modelId="{2299513E-05E9-45EB-BFE6-4CFFF0DB0A5D}" type="presOf" srcId="{4D19CA7F-4096-49D8-9870-B630AD4A173B}" destId="{B3ADD2C6-AC7D-418B-A4CA-92FF205FD005}" srcOrd="1" destOrd="0" presId="urn:microsoft.com/office/officeart/2005/8/layout/process1"/>
    <dgm:cxn modelId="{6FEC3145-23FB-48D8-B62F-E4DC4AD7BBB3}" type="presOf" srcId="{4D19CA7F-4096-49D8-9870-B630AD4A173B}" destId="{D8BE6CAE-C335-442A-B5E8-FEB6548CBE84}" srcOrd="0" destOrd="0" presId="urn:microsoft.com/office/officeart/2005/8/layout/process1"/>
    <dgm:cxn modelId="{C37F4147-03B3-4B56-8AE4-DE292F5A7243}" type="presOf" srcId="{E270EAC1-DB82-42C8-8F64-47FD2C1413BA}" destId="{04ED9B3F-1EB2-459E-A884-54E6CA573236}" srcOrd="0" destOrd="0" presId="urn:microsoft.com/office/officeart/2005/8/layout/process1"/>
    <dgm:cxn modelId="{0A195C77-C33F-4E09-9B94-47E52387B772}" srcId="{0CE01385-FE6D-44C6-AF30-FF2E87F0524E}" destId="{E9AF3181-FFBA-4F49-8F25-0F5E71D8F2A9}" srcOrd="3" destOrd="0" parTransId="{9E713174-FA18-45EC-BFAC-8D092A0545EF}" sibTransId="{EAFD6A63-3D05-4EE9-9CA2-DC919314EF59}"/>
    <dgm:cxn modelId="{01CA6C79-BBC6-4817-9EC0-D887F5689C0D}" type="presOf" srcId="{C152D97D-7610-4F9A-ABAE-F7B189014E61}" destId="{860C44EA-0C70-40E4-BF82-BA92DF3F0222}" srcOrd="0" destOrd="0" presId="urn:microsoft.com/office/officeart/2005/8/layout/process1"/>
    <dgm:cxn modelId="{F9F55892-6DDD-4447-B001-6C5513FB130D}" type="presOf" srcId="{E9AF3181-FFBA-4F49-8F25-0F5E71D8F2A9}" destId="{D06F0555-5128-40BA-9E89-521AC64FD589}" srcOrd="0" destOrd="0" presId="urn:microsoft.com/office/officeart/2005/8/layout/process1"/>
    <dgm:cxn modelId="{2102579B-C04E-49B5-B4E6-E25CC55ABE74}" type="presOf" srcId="{C152D97D-7610-4F9A-ABAE-F7B189014E61}" destId="{005BB45D-1838-45BB-A8B0-DD1E8C2B38ED}" srcOrd="1" destOrd="0" presId="urn:microsoft.com/office/officeart/2005/8/layout/process1"/>
    <dgm:cxn modelId="{17964B9E-5C05-4CDE-87C0-D2D16CADE417}" type="presOf" srcId="{0FD16DEB-B4D3-45BB-AA0C-4375AB4FE285}" destId="{53A8DE8C-60EE-4F41-B2DB-2F76003E90A0}" srcOrd="0" destOrd="0" presId="urn:microsoft.com/office/officeart/2005/8/layout/process1"/>
    <dgm:cxn modelId="{CE16859E-D2F1-4AFC-AA60-CA402B133E0D}" type="presOf" srcId="{0CE01385-FE6D-44C6-AF30-FF2E87F0524E}" destId="{2915AA27-650E-42FC-ABD0-1A485692C0A2}" srcOrd="0" destOrd="0" presId="urn:microsoft.com/office/officeart/2005/8/layout/process1"/>
    <dgm:cxn modelId="{9288CCB2-8F47-4D30-8935-EE80ECBAB77D}" srcId="{0CE01385-FE6D-44C6-AF30-FF2E87F0524E}" destId="{E270EAC1-DB82-42C8-8F64-47FD2C1413BA}" srcOrd="2" destOrd="0" parTransId="{E29B7F53-8A21-4909-9F2D-64D037F63818}" sibTransId="{4D19CA7F-4096-49D8-9870-B630AD4A173B}"/>
    <dgm:cxn modelId="{924626C7-6A98-493F-AF57-3DC804279A70}" srcId="{0CE01385-FE6D-44C6-AF30-FF2E87F0524E}" destId="{AF952A4A-05F3-42CF-B918-5ECAFD63052F}" srcOrd="0" destOrd="0" parTransId="{CF19C78F-9900-49AF-85EB-DDCBB605116F}" sibTransId="{C152D97D-7610-4F9A-ABAE-F7B189014E61}"/>
    <dgm:cxn modelId="{496693CD-21F1-4660-917E-1CE43A062F9D}" type="presOf" srcId="{AF952A4A-05F3-42CF-B918-5ECAFD63052F}" destId="{66DF8FCE-493D-4F16-836D-513FBDBC332D}" srcOrd="0" destOrd="0" presId="urn:microsoft.com/office/officeart/2005/8/layout/process1"/>
    <dgm:cxn modelId="{3A9388EB-23E3-4C8D-9CD5-51C9E614F8B2}" srcId="{0CE01385-FE6D-44C6-AF30-FF2E87F0524E}" destId="{0FD16DEB-B4D3-45BB-AA0C-4375AB4FE285}" srcOrd="1" destOrd="0" parTransId="{59870C2B-EB99-47F9-AD37-9863E93012E9}" sibTransId="{0E68432C-9CF8-4BF8-A2A6-41FF554D984D}"/>
    <dgm:cxn modelId="{6A34D4FB-9833-43E5-8FAC-FEA72E47229E}" type="presOf" srcId="{0E68432C-9CF8-4BF8-A2A6-41FF554D984D}" destId="{D971F45F-1515-4F5F-AD53-7488348FCF72}" srcOrd="1" destOrd="0" presId="urn:microsoft.com/office/officeart/2005/8/layout/process1"/>
    <dgm:cxn modelId="{06E225E8-01C2-46E2-ACF8-910F4A18C530}" type="presParOf" srcId="{2915AA27-650E-42FC-ABD0-1A485692C0A2}" destId="{66DF8FCE-493D-4F16-836D-513FBDBC332D}" srcOrd="0" destOrd="0" presId="urn:microsoft.com/office/officeart/2005/8/layout/process1"/>
    <dgm:cxn modelId="{19F1AF6B-254C-455A-BF09-13D9A681EC05}" type="presParOf" srcId="{2915AA27-650E-42FC-ABD0-1A485692C0A2}" destId="{860C44EA-0C70-40E4-BF82-BA92DF3F0222}" srcOrd="1" destOrd="0" presId="urn:microsoft.com/office/officeart/2005/8/layout/process1"/>
    <dgm:cxn modelId="{D26A2428-8340-4AF9-B96D-23B0CEB82F0D}" type="presParOf" srcId="{860C44EA-0C70-40E4-BF82-BA92DF3F0222}" destId="{005BB45D-1838-45BB-A8B0-DD1E8C2B38ED}" srcOrd="0" destOrd="0" presId="urn:microsoft.com/office/officeart/2005/8/layout/process1"/>
    <dgm:cxn modelId="{35A5B65B-A899-40B7-B0C9-0C958C0BEFC2}" type="presParOf" srcId="{2915AA27-650E-42FC-ABD0-1A485692C0A2}" destId="{53A8DE8C-60EE-4F41-B2DB-2F76003E90A0}" srcOrd="2" destOrd="0" presId="urn:microsoft.com/office/officeart/2005/8/layout/process1"/>
    <dgm:cxn modelId="{C3F794C2-E0EC-483F-BB5F-79C7B52E0116}" type="presParOf" srcId="{2915AA27-650E-42FC-ABD0-1A485692C0A2}" destId="{5632C820-FD1C-44A9-B4F1-01C69BA96275}" srcOrd="3" destOrd="0" presId="urn:microsoft.com/office/officeart/2005/8/layout/process1"/>
    <dgm:cxn modelId="{79D1FAA3-4F03-4479-BA81-3F91F635FB7E}" type="presParOf" srcId="{5632C820-FD1C-44A9-B4F1-01C69BA96275}" destId="{D971F45F-1515-4F5F-AD53-7488348FCF72}" srcOrd="0" destOrd="0" presId="urn:microsoft.com/office/officeart/2005/8/layout/process1"/>
    <dgm:cxn modelId="{EDD1ADE4-9EDF-4072-94AD-4493B2D1A3FE}" type="presParOf" srcId="{2915AA27-650E-42FC-ABD0-1A485692C0A2}" destId="{04ED9B3F-1EB2-459E-A884-54E6CA573236}" srcOrd="4" destOrd="0" presId="urn:microsoft.com/office/officeart/2005/8/layout/process1"/>
    <dgm:cxn modelId="{0A278A02-B0D9-4E49-B4FC-EF237E2177D7}" type="presParOf" srcId="{2915AA27-650E-42FC-ABD0-1A485692C0A2}" destId="{D8BE6CAE-C335-442A-B5E8-FEB6548CBE84}" srcOrd="5" destOrd="0" presId="urn:microsoft.com/office/officeart/2005/8/layout/process1"/>
    <dgm:cxn modelId="{0B4E1BFF-FB51-42C0-B946-50C872CDE023}" type="presParOf" srcId="{D8BE6CAE-C335-442A-B5E8-FEB6548CBE84}" destId="{B3ADD2C6-AC7D-418B-A4CA-92FF205FD005}" srcOrd="0" destOrd="0" presId="urn:microsoft.com/office/officeart/2005/8/layout/process1"/>
    <dgm:cxn modelId="{F0EFC835-4EFC-4FEB-B103-B0DF92886FE9}" type="presParOf" srcId="{2915AA27-650E-42FC-ABD0-1A485692C0A2}" destId="{D06F0555-5128-40BA-9E89-521AC64FD589}"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68FB2A5-5225-44A4-978A-4E6480CDFBA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HK" altLang="en-US"/>
        </a:p>
      </dgm:t>
    </dgm:pt>
    <dgm:pt modelId="{77BEE4D6-633F-47A3-89D7-136DB720D9C8}">
      <dgm:prSet phldrT="[文字]" custT="1"/>
      <dgm:spPr/>
      <dgm:t>
        <a:bodyPr/>
        <a:lstStyle/>
        <a:p>
          <a:r>
            <a:rPr lang="en-US" altLang="en-US" sz="4400" dirty="0"/>
            <a:t>Dynamic Microphones</a:t>
          </a:r>
          <a:endParaRPr lang="zh-HK" altLang="en-US" sz="4400" dirty="0"/>
        </a:p>
      </dgm:t>
    </dgm:pt>
    <dgm:pt modelId="{1CC21ECC-B420-4097-A8DE-AADDAAAE0794}" type="parTrans" cxnId="{58E43BD5-ADE5-421B-9DED-11572027AE39}">
      <dgm:prSet/>
      <dgm:spPr/>
      <dgm:t>
        <a:bodyPr/>
        <a:lstStyle/>
        <a:p>
          <a:endParaRPr lang="zh-HK" altLang="en-US"/>
        </a:p>
      </dgm:t>
    </dgm:pt>
    <dgm:pt modelId="{5B106C06-7A17-4797-893B-CC25AF58BC56}" type="sibTrans" cxnId="{58E43BD5-ADE5-421B-9DED-11572027AE39}">
      <dgm:prSet/>
      <dgm:spPr/>
      <dgm:t>
        <a:bodyPr/>
        <a:lstStyle/>
        <a:p>
          <a:endParaRPr lang="zh-HK" altLang="en-US"/>
        </a:p>
      </dgm:t>
    </dgm:pt>
    <dgm:pt modelId="{6129C9A2-F9BB-46B9-AEDA-D083B071F277}">
      <dgm:prSet phldrT="[文字]" custT="1"/>
      <dgm:spPr/>
      <dgm:t>
        <a:bodyPr/>
        <a:lstStyle/>
        <a:p>
          <a:r>
            <a:rPr lang="en-US" sz="4400" dirty="0"/>
            <a:t>Condenser Microphone</a:t>
          </a:r>
          <a:endParaRPr lang="zh-HK" altLang="en-US" sz="4400" dirty="0"/>
        </a:p>
      </dgm:t>
    </dgm:pt>
    <dgm:pt modelId="{89BE2386-E4E1-447E-B60C-1CF078F202D9}" type="parTrans" cxnId="{D72C1001-139F-4C7D-930A-66383D9F2A5B}">
      <dgm:prSet/>
      <dgm:spPr/>
      <dgm:t>
        <a:bodyPr/>
        <a:lstStyle/>
        <a:p>
          <a:endParaRPr lang="zh-HK" altLang="en-US"/>
        </a:p>
      </dgm:t>
    </dgm:pt>
    <dgm:pt modelId="{3F6711C9-C934-4258-AA6F-528435A4ADC1}" type="sibTrans" cxnId="{D72C1001-139F-4C7D-930A-66383D9F2A5B}">
      <dgm:prSet/>
      <dgm:spPr/>
      <dgm:t>
        <a:bodyPr/>
        <a:lstStyle/>
        <a:p>
          <a:endParaRPr lang="zh-HK" altLang="en-US"/>
        </a:p>
      </dgm:t>
    </dgm:pt>
    <dgm:pt modelId="{45851BCB-AFFF-49F9-8E7B-AED1EB23E6A8}">
      <dgm:prSet phldrT="[文字]"/>
      <dgm:spPr/>
      <dgm:t>
        <a:bodyPr/>
        <a:lstStyle/>
        <a:p>
          <a:endParaRPr lang="zh-HK" altLang="en-US" dirty="0"/>
        </a:p>
      </dgm:t>
    </dgm:pt>
    <dgm:pt modelId="{333CD1AC-7193-4EDF-8E32-FFC82474F7DF}" type="sibTrans" cxnId="{93FDAC31-C862-4052-ADA0-816454960EB9}">
      <dgm:prSet/>
      <dgm:spPr/>
      <dgm:t>
        <a:bodyPr/>
        <a:lstStyle/>
        <a:p>
          <a:endParaRPr lang="zh-TW" altLang="en-US"/>
        </a:p>
      </dgm:t>
    </dgm:pt>
    <dgm:pt modelId="{6D0B7CA8-14B5-4438-9891-B4822468A452}" type="parTrans" cxnId="{93FDAC31-C862-4052-ADA0-816454960EB9}">
      <dgm:prSet/>
      <dgm:spPr/>
      <dgm:t>
        <a:bodyPr/>
        <a:lstStyle/>
        <a:p>
          <a:endParaRPr lang="zh-TW" altLang="en-US"/>
        </a:p>
      </dgm:t>
    </dgm:pt>
    <dgm:pt modelId="{7B340226-3D52-41A8-889C-EC1DE667C0C7}">
      <dgm:prSet phldrT="[文字]" custT="1"/>
      <dgm:spPr/>
      <dgm:t>
        <a:bodyPr/>
        <a:lstStyle/>
        <a:p>
          <a:endParaRPr lang="zh-HK" altLang="en-US" sz="4400" dirty="0"/>
        </a:p>
      </dgm:t>
    </dgm:pt>
    <dgm:pt modelId="{ADF2852A-87DE-4937-9668-80FDE9D11636}" type="parTrans" cxnId="{D8097EA7-F757-4B3E-8F36-54E783315779}">
      <dgm:prSet/>
      <dgm:spPr/>
      <dgm:t>
        <a:bodyPr/>
        <a:lstStyle/>
        <a:p>
          <a:endParaRPr lang="zh-TW" altLang="en-US"/>
        </a:p>
      </dgm:t>
    </dgm:pt>
    <dgm:pt modelId="{0965C28D-125E-4B79-A674-DB1CB208208A}" type="sibTrans" cxnId="{D8097EA7-F757-4B3E-8F36-54E783315779}">
      <dgm:prSet/>
      <dgm:spPr/>
      <dgm:t>
        <a:bodyPr/>
        <a:lstStyle/>
        <a:p>
          <a:endParaRPr lang="zh-TW" altLang="en-US"/>
        </a:p>
      </dgm:t>
    </dgm:pt>
    <dgm:pt modelId="{C7CEEE93-D62D-4656-B4DB-00061CFA99D4}">
      <dgm:prSet phldrT="[文字]" custT="1"/>
      <dgm:spPr/>
      <dgm:t>
        <a:bodyPr/>
        <a:lstStyle/>
        <a:p>
          <a:endParaRPr lang="zh-HK" altLang="en-US" sz="4400" dirty="0"/>
        </a:p>
      </dgm:t>
    </dgm:pt>
    <dgm:pt modelId="{63B73E6E-A89A-4D96-AAE2-062373094930}" type="parTrans" cxnId="{9FE066C1-5208-4639-8870-30E625F5094D}">
      <dgm:prSet/>
      <dgm:spPr/>
      <dgm:t>
        <a:bodyPr/>
        <a:lstStyle/>
        <a:p>
          <a:endParaRPr lang="zh-TW" altLang="en-US"/>
        </a:p>
      </dgm:t>
    </dgm:pt>
    <dgm:pt modelId="{DD17D2D0-4AEB-4611-BD2A-95E260F95967}" type="sibTrans" cxnId="{9FE066C1-5208-4639-8870-30E625F5094D}">
      <dgm:prSet/>
      <dgm:spPr/>
      <dgm:t>
        <a:bodyPr/>
        <a:lstStyle/>
        <a:p>
          <a:endParaRPr lang="zh-TW" altLang="en-US"/>
        </a:p>
      </dgm:t>
    </dgm:pt>
    <dgm:pt modelId="{D0EF26DA-4FFA-4AD1-B3FC-ED1507418FB9}" type="pres">
      <dgm:prSet presAssocID="{268FB2A5-5225-44A4-978A-4E6480CDFBA5}" presName="linear" presStyleCnt="0">
        <dgm:presLayoutVars>
          <dgm:animLvl val="lvl"/>
          <dgm:resizeHandles val="exact"/>
        </dgm:presLayoutVars>
      </dgm:prSet>
      <dgm:spPr/>
    </dgm:pt>
    <dgm:pt modelId="{D21962D8-368E-4D8C-BAA8-9240E2720F5A}" type="pres">
      <dgm:prSet presAssocID="{45851BCB-AFFF-49F9-8E7B-AED1EB23E6A8}" presName="parentText" presStyleLbl="node1" presStyleIdx="0" presStyleCnt="1" custFlipVert="0" custScaleY="15230" custLinFactNeighborX="-1" custLinFactNeighborY="-79441">
        <dgm:presLayoutVars>
          <dgm:chMax val="0"/>
          <dgm:bulletEnabled val="1"/>
        </dgm:presLayoutVars>
      </dgm:prSet>
      <dgm:spPr/>
    </dgm:pt>
    <dgm:pt modelId="{FF6E2CC5-1B69-4121-BD3C-48CCF8D203A1}" type="pres">
      <dgm:prSet presAssocID="{45851BCB-AFFF-49F9-8E7B-AED1EB23E6A8}" presName="childText" presStyleLbl="revTx" presStyleIdx="0" presStyleCnt="1">
        <dgm:presLayoutVars>
          <dgm:bulletEnabled val="1"/>
        </dgm:presLayoutVars>
      </dgm:prSet>
      <dgm:spPr/>
    </dgm:pt>
  </dgm:ptLst>
  <dgm:cxnLst>
    <dgm:cxn modelId="{D72C1001-139F-4C7D-930A-66383D9F2A5B}" srcId="{45851BCB-AFFF-49F9-8E7B-AED1EB23E6A8}" destId="{6129C9A2-F9BB-46B9-AEDA-D083B071F277}" srcOrd="3" destOrd="0" parTransId="{89BE2386-E4E1-447E-B60C-1CF078F202D9}" sibTransId="{3F6711C9-C934-4258-AA6F-528435A4ADC1}"/>
    <dgm:cxn modelId="{93FDAC31-C862-4052-ADA0-816454960EB9}" srcId="{268FB2A5-5225-44A4-978A-4E6480CDFBA5}" destId="{45851BCB-AFFF-49F9-8E7B-AED1EB23E6A8}" srcOrd="0" destOrd="0" parTransId="{6D0B7CA8-14B5-4438-9891-B4822468A452}" sibTransId="{333CD1AC-7193-4EDF-8E32-FFC82474F7DF}"/>
    <dgm:cxn modelId="{D72E6F4B-47F9-4AD2-BAF6-71DF06D541CB}" type="presOf" srcId="{6129C9A2-F9BB-46B9-AEDA-D083B071F277}" destId="{FF6E2CC5-1B69-4121-BD3C-48CCF8D203A1}" srcOrd="0" destOrd="3" presId="urn:microsoft.com/office/officeart/2005/8/layout/vList2"/>
    <dgm:cxn modelId="{9EA1D64D-784E-4BDA-9500-C1FA28265EAB}" type="presOf" srcId="{C7CEEE93-D62D-4656-B4DB-00061CFA99D4}" destId="{FF6E2CC5-1B69-4121-BD3C-48CCF8D203A1}" srcOrd="0" destOrd="1" presId="urn:microsoft.com/office/officeart/2005/8/layout/vList2"/>
    <dgm:cxn modelId="{45363B7E-7D43-4624-8AE5-FEEECD1DE5E0}" type="presOf" srcId="{7B340226-3D52-41A8-889C-EC1DE667C0C7}" destId="{FF6E2CC5-1B69-4121-BD3C-48CCF8D203A1}" srcOrd="0" destOrd="2" presId="urn:microsoft.com/office/officeart/2005/8/layout/vList2"/>
    <dgm:cxn modelId="{D8097EA7-F757-4B3E-8F36-54E783315779}" srcId="{45851BCB-AFFF-49F9-8E7B-AED1EB23E6A8}" destId="{7B340226-3D52-41A8-889C-EC1DE667C0C7}" srcOrd="2" destOrd="0" parTransId="{ADF2852A-87DE-4937-9668-80FDE9D11636}" sibTransId="{0965C28D-125E-4B79-A674-DB1CB208208A}"/>
    <dgm:cxn modelId="{6A4977B7-6096-4747-B661-BD6656451E49}" type="presOf" srcId="{45851BCB-AFFF-49F9-8E7B-AED1EB23E6A8}" destId="{D21962D8-368E-4D8C-BAA8-9240E2720F5A}" srcOrd="0" destOrd="0" presId="urn:microsoft.com/office/officeart/2005/8/layout/vList2"/>
    <dgm:cxn modelId="{9FE066C1-5208-4639-8870-30E625F5094D}" srcId="{45851BCB-AFFF-49F9-8E7B-AED1EB23E6A8}" destId="{C7CEEE93-D62D-4656-B4DB-00061CFA99D4}" srcOrd="1" destOrd="0" parTransId="{63B73E6E-A89A-4D96-AAE2-062373094930}" sibTransId="{DD17D2D0-4AEB-4611-BD2A-95E260F95967}"/>
    <dgm:cxn modelId="{58E43BD5-ADE5-421B-9DED-11572027AE39}" srcId="{45851BCB-AFFF-49F9-8E7B-AED1EB23E6A8}" destId="{77BEE4D6-633F-47A3-89D7-136DB720D9C8}" srcOrd="0" destOrd="0" parTransId="{1CC21ECC-B420-4097-A8DE-AADDAAAE0794}" sibTransId="{5B106C06-7A17-4797-893B-CC25AF58BC56}"/>
    <dgm:cxn modelId="{8079A2E7-0313-4BE9-84F3-43919F93AB9D}" type="presOf" srcId="{268FB2A5-5225-44A4-978A-4E6480CDFBA5}" destId="{D0EF26DA-4FFA-4AD1-B3FC-ED1507418FB9}" srcOrd="0" destOrd="0" presId="urn:microsoft.com/office/officeart/2005/8/layout/vList2"/>
    <dgm:cxn modelId="{9477B2E9-36F4-47B2-8523-50F3C7B32835}" type="presOf" srcId="{77BEE4D6-633F-47A3-89D7-136DB720D9C8}" destId="{FF6E2CC5-1B69-4121-BD3C-48CCF8D203A1}" srcOrd="0" destOrd="0" presId="urn:microsoft.com/office/officeart/2005/8/layout/vList2"/>
    <dgm:cxn modelId="{FB6F1EE1-B191-4027-9A46-AB4388C24F7C}" type="presParOf" srcId="{D0EF26DA-4FFA-4AD1-B3FC-ED1507418FB9}" destId="{D21962D8-368E-4D8C-BAA8-9240E2720F5A}" srcOrd="0" destOrd="0" presId="urn:microsoft.com/office/officeart/2005/8/layout/vList2"/>
    <dgm:cxn modelId="{5729A4B6-AE1E-424E-A159-A281C016F085}" type="presParOf" srcId="{D0EF26DA-4FFA-4AD1-B3FC-ED1507418FB9}" destId="{FF6E2CC5-1B69-4121-BD3C-48CCF8D203A1}"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68FB2A5-5225-44A4-978A-4E6480CDFBA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HK" altLang="en-US"/>
        </a:p>
      </dgm:t>
    </dgm:pt>
    <dgm:pt modelId="{77BEE4D6-633F-47A3-89D7-136DB720D9C8}">
      <dgm:prSet phldrT="[文字]"/>
      <dgm:spPr/>
      <dgm:t>
        <a:bodyPr/>
        <a:lstStyle/>
        <a:p>
          <a:r>
            <a:rPr lang="en-US" altLang="en-US" dirty="0"/>
            <a:t>Dynamic Microphones</a:t>
          </a:r>
          <a:endParaRPr lang="zh-HK" altLang="en-US" dirty="0"/>
        </a:p>
      </dgm:t>
    </dgm:pt>
    <dgm:pt modelId="{1CC21ECC-B420-4097-A8DE-AADDAAAE0794}" type="parTrans" cxnId="{58E43BD5-ADE5-421B-9DED-11572027AE39}">
      <dgm:prSet/>
      <dgm:spPr/>
      <dgm:t>
        <a:bodyPr/>
        <a:lstStyle/>
        <a:p>
          <a:endParaRPr lang="zh-HK" altLang="en-US"/>
        </a:p>
      </dgm:t>
    </dgm:pt>
    <dgm:pt modelId="{5B106C06-7A17-4797-893B-CC25AF58BC56}" type="sibTrans" cxnId="{58E43BD5-ADE5-421B-9DED-11572027AE39}">
      <dgm:prSet/>
      <dgm:spPr/>
      <dgm:t>
        <a:bodyPr/>
        <a:lstStyle/>
        <a:p>
          <a:endParaRPr lang="zh-HK" altLang="en-US"/>
        </a:p>
      </dgm:t>
    </dgm:pt>
    <dgm:pt modelId="{F317DB3D-46C2-4CFB-AE90-EC7599F44620}">
      <dgm:prSet phldrT="[文字]"/>
      <dgm:spPr/>
      <dgm:t>
        <a:bodyPr/>
        <a:lstStyle/>
        <a:p>
          <a:r>
            <a:rPr lang="en-US" dirty="0"/>
            <a:t>for use in noisy environments (lower sensitivity)</a:t>
          </a:r>
          <a:endParaRPr lang="zh-HK" altLang="en-US" dirty="0"/>
        </a:p>
      </dgm:t>
    </dgm:pt>
    <dgm:pt modelId="{8B6E61B7-7B93-465A-B0A9-BED7966AECA4}" type="parTrans" cxnId="{A0601A75-CE70-46AC-8A09-BFE31755CD8E}">
      <dgm:prSet/>
      <dgm:spPr/>
      <dgm:t>
        <a:bodyPr/>
        <a:lstStyle/>
        <a:p>
          <a:endParaRPr lang="zh-HK" altLang="en-US"/>
        </a:p>
      </dgm:t>
    </dgm:pt>
    <dgm:pt modelId="{8DC69DEC-3A99-49B5-870F-F45A4D2841B9}" type="sibTrans" cxnId="{A0601A75-CE70-46AC-8A09-BFE31755CD8E}">
      <dgm:prSet/>
      <dgm:spPr/>
      <dgm:t>
        <a:bodyPr/>
        <a:lstStyle/>
        <a:p>
          <a:endParaRPr lang="zh-HK" altLang="en-US"/>
        </a:p>
      </dgm:t>
    </dgm:pt>
    <dgm:pt modelId="{6129C9A2-F9BB-46B9-AEDA-D083B071F277}">
      <dgm:prSet phldrT="[文字]"/>
      <dgm:spPr/>
      <dgm:t>
        <a:bodyPr/>
        <a:lstStyle/>
        <a:p>
          <a:r>
            <a:rPr lang="en-US" dirty="0"/>
            <a:t>Condenser Microphone</a:t>
          </a:r>
          <a:endParaRPr lang="zh-HK" altLang="en-US" dirty="0"/>
        </a:p>
      </dgm:t>
    </dgm:pt>
    <dgm:pt modelId="{89BE2386-E4E1-447E-B60C-1CF078F202D9}" type="parTrans" cxnId="{D72C1001-139F-4C7D-930A-66383D9F2A5B}">
      <dgm:prSet/>
      <dgm:spPr/>
      <dgm:t>
        <a:bodyPr/>
        <a:lstStyle/>
        <a:p>
          <a:endParaRPr lang="zh-HK" altLang="en-US"/>
        </a:p>
      </dgm:t>
    </dgm:pt>
    <dgm:pt modelId="{3F6711C9-C934-4258-AA6F-528435A4ADC1}" type="sibTrans" cxnId="{D72C1001-139F-4C7D-930A-66383D9F2A5B}">
      <dgm:prSet/>
      <dgm:spPr/>
      <dgm:t>
        <a:bodyPr/>
        <a:lstStyle/>
        <a:p>
          <a:endParaRPr lang="zh-HK" altLang="en-US"/>
        </a:p>
      </dgm:t>
    </dgm:pt>
    <dgm:pt modelId="{E9FAD03B-5472-48FE-B981-86852193520B}">
      <dgm:prSet phldrT="[文字]"/>
      <dgm:spPr/>
      <dgm:t>
        <a:bodyPr/>
        <a:lstStyle/>
        <a:p>
          <a:r>
            <a:rPr lang="en-US"/>
            <a:t>Ability to capture clearer sound details (higher sensitivity)</a:t>
          </a:r>
          <a:endParaRPr lang="zh-HK" altLang="en-US" dirty="0"/>
        </a:p>
      </dgm:t>
    </dgm:pt>
    <dgm:pt modelId="{42B21924-5128-4946-809F-E1473DD406BF}" type="parTrans" cxnId="{072C5BD8-F06B-447D-98A6-70AF922B79DE}">
      <dgm:prSet/>
      <dgm:spPr/>
      <dgm:t>
        <a:bodyPr/>
        <a:lstStyle/>
        <a:p>
          <a:endParaRPr lang="zh-HK" altLang="en-US"/>
        </a:p>
      </dgm:t>
    </dgm:pt>
    <dgm:pt modelId="{AC87E9D5-4E8D-4447-A72D-C17D76841080}" type="sibTrans" cxnId="{072C5BD8-F06B-447D-98A6-70AF922B79DE}">
      <dgm:prSet/>
      <dgm:spPr/>
      <dgm:t>
        <a:bodyPr/>
        <a:lstStyle/>
        <a:p>
          <a:endParaRPr lang="zh-HK" altLang="en-US"/>
        </a:p>
      </dgm:t>
    </dgm:pt>
    <dgm:pt modelId="{10B83D11-7009-4B95-B89E-ABA0E4501DB2}">
      <dgm:prSet phldrT="[文字]"/>
      <dgm:spPr/>
      <dgm:t>
        <a:bodyPr/>
        <a:lstStyle/>
        <a:p>
          <a:r>
            <a:rPr lang="en-US"/>
            <a:t>Usage: studio recording, podcasting, detail capture.</a:t>
          </a:r>
          <a:endParaRPr lang="zh-HK" altLang="en-US" dirty="0"/>
        </a:p>
      </dgm:t>
    </dgm:pt>
    <dgm:pt modelId="{194DAE57-7AD2-429A-BA3A-8DC3A9156976}" type="parTrans" cxnId="{A8F3FD64-77E2-4049-9C02-A471126452E7}">
      <dgm:prSet/>
      <dgm:spPr/>
      <dgm:t>
        <a:bodyPr/>
        <a:lstStyle/>
        <a:p>
          <a:endParaRPr lang="zh-HK" altLang="en-US"/>
        </a:p>
      </dgm:t>
    </dgm:pt>
    <dgm:pt modelId="{ADCB271C-A84D-4F77-9691-11A8E2712CB9}" type="sibTrans" cxnId="{A8F3FD64-77E2-4049-9C02-A471126452E7}">
      <dgm:prSet/>
      <dgm:spPr/>
      <dgm:t>
        <a:bodyPr/>
        <a:lstStyle/>
        <a:p>
          <a:endParaRPr lang="zh-HK" altLang="en-US"/>
        </a:p>
      </dgm:t>
    </dgm:pt>
    <dgm:pt modelId="{FC916075-9F6E-4054-AA9C-0A65DA341C18}">
      <dgm:prSet phldrT="[文字]"/>
      <dgm:spPr/>
      <dgm:t>
        <a:bodyPr/>
        <a:lstStyle/>
        <a:p>
          <a:r>
            <a:rPr lang="en-US" b="0" i="0" dirty="0"/>
            <a:t>Usage: Live performances, speeches.</a:t>
          </a:r>
          <a:endParaRPr lang="zh-HK" altLang="en-US" dirty="0"/>
        </a:p>
      </dgm:t>
    </dgm:pt>
    <dgm:pt modelId="{EF1B7CBB-9EF7-45B7-BF10-BEC1740F5E58}" type="parTrans" cxnId="{5EC94338-7FFD-412A-A4C5-ACA44E515DFF}">
      <dgm:prSet/>
      <dgm:spPr/>
      <dgm:t>
        <a:bodyPr/>
        <a:lstStyle/>
        <a:p>
          <a:endParaRPr lang="zh-HK" altLang="en-US"/>
        </a:p>
      </dgm:t>
    </dgm:pt>
    <dgm:pt modelId="{8C8B2CB6-5283-4899-8158-A803703574C7}" type="sibTrans" cxnId="{5EC94338-7FFD-412A-A4C5-ACA44E515DFF}">
      <dgm:prSet/>
      <dgm:spPr/>
      <dgm:t>
        <a:bodyPr/>
        <a:lstStyle/>
        <a:p>
          <a:endParaRPr lang="zh-HK" altLang="en-US"/>
        </a:p>
      </dgm:t>
    </dgm:pt>
    <dgm:pt modelId="{F992D703-940F-4214-8CB9-F357A1ACB699}">
      <dgm:prSet phldrT="[文字]"/>
      <dgm:spPr/>
      <dgm:t>
        <a:bodyPr/>
        <a:lstStyle/>
        <a:p>
          <a:r>
            <a:rPr lang="en-US" dirty="0"/>
            <a:t>No additional power supply required</a:t>
          </a:r>
          <a:endParaRPr lang="zh-HK" altLang="en-US" dirty="0"/>
        </a:p>
      </dgm:t>
    </dgm:pt>
    <dgm:pt modelId="{6FBF6123-B2DF-462A-929F-01649F520709}" type="parTrans" cxnId="{19B33EE6-2BB8-4B01-B7EB-23E8DC7B7926}">
      <dgm:prSet/>
      <dgm:spPr/>
      <dgm:t>
        <a:bodyPr/>
        <a:lstStyle/>
        <a:p>
          <a:endParaRPr lang="zh-HK" altLang="en-US"/>
        </a:p>
      </dgm:t>
    </dgm:pt>
    <dgm:pt modelId="{325A98D2-53FF-4A17-9036-F73FDF704B49}" type="sibTrans" cxnId="{19B33EE6-2BB8-4B01-B7EB-23E8DC7B7926}">
      <dgm:prSet/>
      <dgm:spPr/>
      <dgm:t>
        <a:bodyPr/>
        <a:lstStyle/>
        <a:p>
          <a:endParaRPr lang="zh-HK" altLang="en-US"/>
        </a:p>
      </dgm:t>
    </dgm:pt>
    <dgm:pt modelId="{B809D8CE-3372-4563-9300-E491E397A5F8}">
      <dgm:prSet phldrT="[文字]"/>
      <dgm:spPr/>
      <dgm:t>
        <a:bodyPr/>
        <a:lstStyle/>
        <a:p>
          <a:r>
            <a:rPr lang="en-US" dirty="0"/>
            <a:t>Requires power</a:t>
          </a:r>
          <a:endParaRPr lang="zh-HK" altLang="en-US" dirty="0"/>
        </a:p>
      </dgm:t>
    </dgm:pt>
    <dgm:pt modelId="{8F0A33CC-CF5A-4574-A1A3-4852CDF12132}" type="parTrans" cxnId="{1D734664-C91B-40A0-A82A-DB83325F63B7}">
      <dgm:prSet/>
      <dgm:spPr/>
      <dgm:t>
        <a:bodyPr/>
        <a:lstStyle/>
        <a:p>
          <a:endParaRPr lang="zh-HK" altLang="en-US"/>
        </a:p>
      </dgm:t>
    </dgm:pt>
    <dgm:pt modelId="{5F9BEF4C-8E6C-4CC8-AAF2-84B5EA895745}" type="sibTrans" cxnId="{1D734664-C91B-40A0-A82A-DB83325F63B7}">
      <dgm:prSet/>
      <dgm:spPr/>
      <dgm:t>
        <a:bodyPr/>
        <a:lstStyle/>
        <a:p>
          <a:endParaRPr lang="zh-HK" altLang="en-US"/>
        </a:p>
      </dgm:t>
    </dgm:pt>
    <dgm:pt modelId="{D0EF26DA-4FFA-4AD1-B3FC-ED1507418FB9}" type="pres">
      <dgm:prSet presAssocID="{268FB2A5-5225-44A4-978A-4E6480CDFBA5}" presName="linear" presStyleCnt="0">
        <dgm:presLayoutVars>
          <dgm:animLvl val="lvl"/>
          <dgm:resizeHandles val="exact"/>
        </dgm:presLayoutVars>
      </dgm:prSet>
      <dgm:spPr/>
    </dgm:pt>
    <dgm:pt modelId="{D4628555-E073-4749-BABF-53CF5D933175}" type="pres">
      <dgm:prSet presAssocID="{77BEE4D6-633F-47A3-89D7-136DB720D9C8}" presName="parentText" presStyleLbl="node1" presStyleIdx="0" presStyleCnt="2">
        <dgm:presLayoutVars>
          <dgm:chMax val="0"/>
          <dgm:bulletEnabled val="1"/>
        </dgm:presLayoutVars>
      </dgm:prSet>
      <dgm:spPr/>
    </dgm:pt>
    <dgm:pt modelId="{45AC1485-C811-4899-BAE6-2CD45612DA31}" type="pres">
      <dgm:prSet presAssocID="{77BEE4D6-633F-47A3-89D7-136DB720D9C8}" presName="childText" presStyleLbl="revTx" presStyleIdx="0" presStyleCnt="2">
        <dgm:presLayoutVars>
          <dgm:bulletEnabled val="1"/>
        </dgm:presLayoutVars>
      </dgm:prSet>
      <dgm:spPr/>
    </dgm:pt>
    <dgm:pt modelId="{10D02E61-A7E1-462E-B513-57AEA5322516}" type="pres">
      <dgm:prSet presAssocID="{6129C9A2-F9BB-46B9-AEDA-D083B071F277}" presName="parentText" presStyleLbl="node1" presStyleIdx="1" presStyleCnt="2">
        <dgm:presLayoutVars>
          <dgm:chMax val="0"/>
          <dgm:bulletEnabled val="1"/>
        </dgm:presLayoutVars>
      </dgm:prSet>
      <dgm:spPr/>
    </dgm:pt>
    <dgm:pt modelId="{8BF0C74C-C3DF-4517-AA17-5B7A58FE8B6A}" type="pres">
      <dgm:prSet presAssocID="{6129C9A2-F9BB-46B9-AEDA-D083B071F277}" presName="childText" presStyleLbl="revTx" presStyleIdx="1" presStyleCnt="2">
        <dgm:presLayoutVars>
          <dgm:bulletEnabled val="1"/>
        </dgm:presLayoutVars>
      </dgm:prSet>
      <dgm:spPr/>
    </dgm:pt>
  </dgm:ptLst>
  <dgm:cxnLst>
    <dgm:cxn modelId="{D72C1001-139F-4C7D-930A-66383D9F2A5B}" srcId="{268FB2A5-5225-44A4-978A-4E6480CDFBA5}" destId="{6129C9A2-F9BB-46B9-AEDA-D083B071F277}" srcOrd="1" destOrd="0" parTransId="{89BE2386-E4E1-447E-B60C-1CF078F202D9}" sibTransId="{3F6711C9-C934-4258-AA6F-528435A4ADC1}"/>
    <dgm:cxn modelId="{B9D0C824-7BD2-4305-A56F-5501A5F9D015}" type="presOf" srcId="{B809D8CE-3372-4563-9300-E491E397A5F8}" destId="{8BF0C74C-C3DF-4517-AA17-5B7A58FE8B6A}" srcOrd="0" destOrd="1" presId="urn:microsoft.com/office/officeart/2005/8/layout/vList2"/>
    <dgm:cxn modelId="{5EC94338-7FFD-412A-A4C5-ACA44E515DFF}" srcId="{77BEE4D6-633F-47A3-89D7-136DB720D9C8}" destId="{FC916075-9F6E-4054-AA9C-0A65DA341C18}" srcOrd="2" destOrd="0" parTransId="{EF1B7CBB-9EF7-45B7-BF10-BEC1740F5E58}" sibTransId="{8C8B2CB6-5283-4899-8158-A803703574C7}"/>
    <dgm:cxn modelId="{1D734664-C91B-40A0-A82A-DB83325F63B7}" srcId="{6129C9A2-F9BB-46B9-AEDA-D083B071F277}" destId="{B809D8CE-3372-4563-9300-E491E397A5F8}" srcOrd="1" destOrd="0" parTransId="{8F0A33CC-CF5A-4574-A1A3-4852CDF12132}" sibTransId="{5F9BEF4C-8E6C-4CC8-AAF2-84B5EA895745}"/>
    <dgm:cxn modelId="{A8F3FD64-77E2-4049-9C02-A471126452E7}" srcId="{6129C9A2-F9BB-46B9-AEDA-D083B071F277}" destId="{10B83D11-7009-4B95-B89E-ABA0E4501DB2}" srcOrd="2" destOrd="0" parTransId="{194DAE57-7AD2-429A-BA3A-8DC3A9156976}" sibTransId="{ADCB271C-A84D-4F77-9691-11A8E2712CB9}"/>
    <dgm:cxn modelId="{A0601A75-CE70-46AC-8A09-BFE31755CD8E}" srcId="{77BEE4D6-633F-47A3-89D7-136DB720D9C8}" destId="{F317DB3D-46C2-4CFB-AE90-EC7599F44620}" srcOrd="0" destOrd="0" parTransId="{8B6E61B7-7B93-465A-B0A9-BED7966AECA4}" sibTransId="{8DC69DEC-3A99-49B5-870F-F45A4D2841B9}"/>
    <dgm:cxn modelId="{A9033F78-1990-4246-BB47-72AF72CBD907}" type="presOf" srcId="{77BEE4D6-633F-47A3-89D7-136DB720D9C8}" destId="{D4628555-E073-4749-BABF-53CF5D933175}" srcOrd="0" destOrd="0" presId="urn:microsoft.com/office/officeart/2005/8/layout/vList2"/>
    <dgm:cxn modelId="{A9D2DA59-6115-466E-8275-A0B5C3F039B3}" type="presOf" srcId="{E9FAD03B-5472-48FE-B981-86852193520B}" destId="{8BF0C74C-C3DF-4517-AA17-5B7A58FE8B6A}" srcOrd="0" destOrd="0" presId="urn:microsoft.com/office/officeart/2005/8/layout/vList2"/>
    <dgm:cxn modelId="{CA023A9F-D288-47A3-B90D-874BB52F3351}" type="presOf" srcId="{FC916075-9F6E-4054-AA9C-0A65DA341C18}" destId="{45AC1485-C811-4899-BAE6-2CD45612DA31}" srcOrd="0" destOrd="2" presId="urn:microsoft.com/office/officeart/2005/8/layout/vList2"/>
    <dgm:cxn modelId="{747BD4AA-412C-406E-B2B1-21D18FE3F69C}" type="presOf" srcId="{6129C9A2-F9BB-46B9-AEDA-D083B071F277}" destId="{10D02E61-A7E1-462E-B513-57AEA5322516}" srcOrd="0" destOrd="0" presId="urn:microsoft.com/office/officeart/2005/8/layout/vList2"/>
    <dgm:cxn modelId="{568ACAB3-8467-463E-A8F2-1E4BB9A8E0B2}" type="presOf" srcId="{F317DB3D-46C2-4CFB-AE90-EC7599F44620}" destId="{45AC1485-C811-4899-BAE6-2CD45612DA31}" srcOrd="0" destOrd="0" presId="urn:microsoft.com/office/officeart/2005/8/layout/vList2"/>
    <dgm:cxn modelId="{58E43BD5-ADE5-421B-9DED-11572027AE39}" srcId="{268FB2A5-5225-44A4-978A-4E6480CDFBA5}" destId="{77BEE4D6-633F-47A3-89D7-136DB720D9C8}" srcOrd="0" destOrd="0" parTransId="{1CC21ECC-B420-4097-A8DE-AADDAAAE0794}" sibTransId="{5B106C06-7A17-4797-893B-CC25AF58BC56}"/>
    <dgm:cxn modelId="{072C5BD8-F06B-447D-98A6-70AF922B79DE}" srcId="{6129C9A2-F9BB-46B9-AEDA-D083B071F277}" destId="{E9FAD03B-5472-48FE-B981-86852193520B}" srcOrd="0" destOrd="0" parTransId="{42B21924-5128-4946-809F-E1473DD406BF}" sibTransId="{AC87E9D5-4E8D-4447-A72D-C17D76841080}"/>
    <dgm:cxn modelId="{19B33EE6-2BB8-4B01-B7EB-23E8DC7B7926}" srcId="{77BEE4D6-633F-47A3-89D7-136DB720D9C8}" destId="{F992D703-940F-4214-8CB9-F357A1ACB699}" srcOrd="1" destOrd="0" parTransId="{6FBF6123-B2DF-462A-929F-01649F520709}" sibTransId="{325A98D2-53FF-4A17-9036-F73FDF704B49}"/>
    <dgm:cxn modelId="{8079A2E7-0313-4BE9-84F3-43919F93AB9D}" type="presOf" srcId="{268FB2A5-5225-44A4-978A-4E6480CDFBA5}" destId="{D0EF26DA-4FFA-4AD1-B3FC-ED1507418FB9}" srcOrd="0" destOrd="0" presId="urn:microsoft.com/office/officeart/2005/8/layout/vList2"/>
    <dgm:cxn modelId="{CFB301F4-714F-468D-9E9D-10B0BBAF50C8}" type="presOf" srcId="{10B83D11-7009-4B95-B89E-ABA0E4501DB2}" destId="{8BF0C74C-C3DF-4517-AA17-5B7A58FE8B6A}" srcOrd="0" destOrd="2" presId="urn:microsoft.com/office/officeart/2005/8/layout/vList2"/>
    <dgm:cxn modelId="{C5CF8DFF-B4D5-4C0D-8E23-1085A3F36522}" type="presOf" srcId="{F992D703-940F-4214-8CB9-F357A1ACB699}" destId="{45AC1485-C811-4899-BAE6-2CD45612DA31}" srcOrd="0" destOrd="1" presId="urn:microsoft.com/office/officeart/2005/8/layout/vList2"/>
    <dgm:cxn modelId="{B66F7C47-526D-4909-8D07-6F5399F41E4D}" type="presParOf" srcId="{D0EF26DA-4FFA-4AD1-B3FC-ED1507418FB9}" destId="{D4628555-E073-4749-BABF-53CF5D933175}" srcOrd="0" destOrd="0" presId="urn:microsoft.com/office/officeart/2005/8/layout/vList2"/>
    <dgm:cxn modelId="{66F9F9F5-9EEB-4956-A738-397137310B42}" type="presParOf" srcId="{D0EF26DA-4FFA-4AD1-B3FC-ED1507418FB9}" destId="{45AC1485-C811-4899-BAE6-2CD45612DA31}" srcOrd="1" destOrd="0" presId="urn:microsoft.com/office/officeart/2005/8/layout/vList2"/>
    <dgm:cxn modelId="{CD643272-5EA0-4832-A653-6B0A81A40EF9}" type="presParOf" srcId="{D0EF26DA-4FFA-4AD1-B3FC-ED1507418FB9}" destId="{10D02E61-A7E1-462E-B513-57AEA5322516}" srcOrd="2" destOrd="0" presId="urn:microsoft.com/office/officeart/2005/8/layout/vList2"/>
    <dgm:cxn modelId="{EFC022F9-1291-4EDF-B66E-F2C126EC3B97}" type="presParOf" srcId="{D0EF26DA-4FFA-4AD1-B3FC-ED1507418FB9}" destId="{8BF0C74C-C3DF-4517-AA17-5B7A58FE8B6A}"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2B55005-0EE0-4FB5-8FE6-DD105FEA9C23}"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zh-HK" altLang="en-US"/>
        </a:p>
      </dgm:t>
    </dgm:pt>
    <dgm:pt modelId="{BCCDAFC4-0AE9-4D05-926F-9C8CE3CEF5CE}">
      <dgm:prSet phldrT="[文字]"/>
      <dgm:spPr/>
      <dgm:t>
        <a:bodyPr/>
        <a:lstStyle/>
        <a:p>
          <a:r>
            <a:rPr lang="en-US" b="1" dirty="0"/>
            <a:t>Omnidirectional</a:t>
          </a:r>
          <a:endParaRPr lang="zh-HK" altLang="en-US" b="1" dirty="0"/>
        </a:p>
      </dgm:t>
    </dgm:pt>
    <dgm:pt modelId="{1AA2864D-4DED-434F-AF12-93CBC5AA3826}" type="parTrans" cxnId="{4D066A94-72CE-4E0C-B6C5-4DDC02D4D314}">
      <dgm:prSet/>
      <dgm:spPr/>
      <dgm:t>
        <a:bodyPr/>
        <a:lstStyle/>
        <a:p>
          <a:endParaRPr lang="zh-HK" altLang="en-US"/>
        </a:p>
      </dgm:t>
    </dgm:pt>
    <dgm:pt modelId="{A4722780-847F-49E8-977F-9C1A78DD0EAE}" type="sibTrans" cxnId="{4D066A94-72CE-4E0C-B6C5-4DDC02D4D314}">
      <dgm:prSet/>
      <dgm:spPr/>
      <dgm:t>
        <a:bodyPr/>
        <a:lstStyle/>
        <a:p>
          <a:endParaRPr lang="zh-HK" altLang="en-US"/>
        </a:p>
      </dgm:t>
    </dgm:pt>
    <dgm:pt modelId="{79D1C35F-9F87-4B84-BCF7-DEE27C1042B7}">
      <dgm:prSet phldrT="[文字]"/>
      <dgm:spPr/>
      <dgm:t>
        <a:bodyPr/>
        <a:lstStyle/>
        <a:p>
          <a:r>
            <a:rPr lang="en-US" b="1" dirty="0"/>
            <a:t>Cardioid</a:t>
          </a:r>
          <a:endParaRPr lang="zh-HK" altLang="en-US" b="1" dirty="0"/>
        </a:p>
      </dgm:t>
    </dgm:pt>
    <dgm:pt modelId="{73FA8DF5-52B3-4196-A4C7-9F705FDD0794}" type="parTrans" cxnId="{1F5C8ECB-980B-4B22-A8BD-08DF8797DA23}">
      <dgm:prSet/>
      <dgm:spPr/>
      <dgm:t>
        <a:bodyPr/>
        <a:lstStyle/>
        <a:p>
          <a:endParaRPr lang="zh-HK" altLang="en-US"/>
        </a:p>
      </dgm:t>
    </dgm:pt>
    <dgm:pt modelId="{8B8DE910-580B-49C2-AB56-315D0B767A64}" type="sibTrans" cxnId="{1F5C8ECB-980B-4B22-A8BD-08DF8797DA23}">
      <dgm:prSet/>
      <dgm:spPr/>
      <dgm:t>
        <a:bodyPr/>
        <a:lstStyle/>
        <a:p>
          <a:endParaRPr lang="zh-HK" altLang="en-US"/>
        </a:p>
      </dgm:t>
    </dgm:pt>
    <dgm:pt modelId="{3F21EE17-AF16-4998-8785-7F5477F6146D}">
      <dgm:prSet phldrT="[文字]"/>
      <dgm:spPr/>
      <dgm:t>
        <a:bodyPr/>
        <a:lstStyle/>
        <a:p>
          <a:r>
            <a:rPr lang="en-US" dirty="0"/>
            <a:t>Usage: Studio, vocal and instrument recording.	</a:t>
          </a:r>
          <a:endParaRPr lang="zh-HK" altLang="en-US" dirty="0"/>
        </a:p>
      </dgm:t>
    </dgm:pt>
    <dgm:pt modelId="{140F4219-2B52-4385-9324-DCE157CE3CD6}" type="parTrans" cxnId="{472983CB-8E15-4005-9E91-3638D041D054}">
      <dgm:prSet/>
      <dgm:spPr/>
      <dgm:t>
        <a:bodyPr/>
        <a:lstStyle/>
        <a:p>
          <a:endParaRPr lang="zh-HK" altLang="en-US"/>
        </a:p>
      </dgm:t>
    </dgm:pt>
    <dgm:pt modelId="{C9D2073D-582A-4B19-BD2C-D446C25FE734}" type="sibTrans" cxnId="{472983CB-8E15-4005-9E91-3638D041D054}">
      <dgm:prSet/>
      <dgm:spPr/>
      <dgm:t>
        <a:bodyPr/>
        <a:lstStyle/>
        <a:p>
          <a:endParaRPr lang="zh-HK" altLang="en-US"/>
        </a:p>
      </dgm:t>
    </dgm:pt>
    <dgm:pt modelId="{A961106B-5F50-4DCA-865D-680FCCD8CF04}">
      <dgm:prSet phldrT="[文字]"/>
      <dgm:spPr/>
      <dgm:t>
        <a:bodyPr/>
        <a:lstStyle/>
        <a:p>
          <a:r>
            <a:rPr lang="en-US" b="1" dirty="0" err="1"/>
            <a:t>Hypercardioid</a:t>
          </a:r>
          <a:endParaRPr lang="zh-HK" altLang="en-US" b="1" dirty="0"/>
        </a:p>
      </dgm:t>
    </dgm:pt>
    <dgm:pt modelId="{449B1CD0-2B09-4381-8FCD-24A8F3786DD6}" type="parTrans" cxnId="{ADD325E8-A791-4A6E-A3FF-B4E45FC97DF2}">
      <dgm:prSet/>
      <dgm:spPr/>
      <dgm:t>
        <a:bodyPr/>
        <a:lstStyle/>
        <a:p>
          <a:endParaRPr lang="zh-HK" altLang="en-US"/>
        </a:p>
      </dgm:t>
    </dgm:pt>
    <dgm:pt modelId="{8EDBF6E9-2C3E-44E2-9CF7-DD39DC1FBA6D}" type="sibTrans" cxnId="{ADD325E8-A791-4A6E-A3FF-B4E45FC97DF2}">
      <dgm:prSet/>
      <dgm:spPr/>
      <dgm:t>
        <a:bodyPr/>
        <a:lstStyle/>
        <a:p>
          <a:endParaRPr lang="zh-HK" altLang="en-US"/>
        </a:p>
      </dgm:t>
    </dgm:pt>
    <dgm:pt modelId="{680BEFF4-2BE9-401D-B95A-2DA8496017FA}">
      <dgm:prSet phldrT="[文字]"/>
      <dgm:spPr/>
      <dgm:t>
        <a:bodyPr/>
        <a:lstStyle/>
        <a:p>
          <a:r>
            <a:rPr lang="en-US"/>
            <a:t>Usage: Live performance, stage.</a:t>
          </a:r>
          <a:endParaRPr lang="zh-HK" altLang="en-US" dirty="0"/>
        </a:p>
      </dgm:t>
    </dgm:pt>
    <dgm:pt modelId="{3A4FF186-E506-4E68-8F5C-1CE10DC28C2B}" type="parTrans" cxnId="{7131092A-9B39-4183-8337-5739DC9731AA}">
      <dgm:prSet/>
      <dgm:spPr/>
      <dgm:t>
        <a:bodyPr/>
        <a:lstStyle/>
        <a:p>
          <a:endParaRPr lang="zh-HK" altLang="en-US"/>
        </a:p>
      </dgm:t>
    </dgm:pt>
    <dgm:pt modelId="{BD010B85-F4C7-4711-B363-0560DE0C5987}" type="sibTrans" cxnId="{7131092A-9B39-4183-8337-5739DC9731AA}">
      <dgm:prSet/>
      <dgm:spPr/>
      <dgm:t>
        <a:bodyPr/>
        <a:lstStyle/>
        <a:p>
          <a:endParaRPr lang="zh-HK" altLang="en-US"/>
        </a:p>
      </dgm:t>
    </dgm:pt>
    <dgm:pt modelId="{E2C040CB-5A24-4DD7-AE8E-633EA3D828F8}">
      <dgm:prSet phldrT="[文字]"/>
      <dgm:spPr/>
      <dgm:t>
        <a:bodyPr/>
        <a:lstStyle/>
        <a:p>
          <a:r>
            <a:rPr lang="en-US" dirty="0"/>
            <a:t>Features: More focused on the front, with a small amount of sound pickup from the rear.</a:t>
          </a:r>
          <a:endParaRPr lang="zh-HK" altLang="en-US" dirty="0"/>
        </a:p>
      </dgm:t>
    </dgm:pt>
    <dgm:pt modelId="{4B4D4D02-4337-4495-B535-339BE5DA7A13}" type="parTrans" cxnId="{680D3243-B592-4CB6-B3B7-88257F08B52B}">
      <dgm:prSet/>
      <dgm:spPr/>
      <dgm:t>
        <a:bodyPr/>
        <a:lstStyle/>
        <a:p>
          <a:endParaRPr lang="zh-HK" altLang="en-US"/>
        </a:p>
      </dgm:t>
    </dgm:pt>
    <dgm:pt modelId="{048C9107-53A5-4C45-96B7-2169DB99E7F0}" type="sibTrans" cxnId="{680D3243-B592-4CB6-B3B7-88257F08B52B}">
      <dgm:prSet/>
      <dgm:spPr/>
      <dgm:t>
        <a:bodyPr/>
        <a:lstStyle/>
        <a:p>
          <a:endParaRPr lang="zh-HK" altLang="en-US"/>
        </a:p>
      </dgm:t>
    </dgm:pt>
    <dgm:pt modelId="{7BA928E7-4BD8-4101-ABAE-0AA7A58839A9}">
      <dgm:prSet phldrT="[文字]"/>
      <dgm:spPr/>
      <dgm:t>
        <a:bodyPr/>
        <a:lstStyle/>
        <a:p>
          <a:r>
            <a:rPr lang="en-US" dirty="0"/>
            <a:t>Features: Highly focused, suitable for long-distance pickup, but limited side and rear pickup.</a:t>
          </a:r>
          <a:endParaRPr lang="zh-HK" altLang="en-US" dirty="0"/>
        </a:p>
      </dgm:t>
    </dgm:pt>
    <dgm:pt modelId="{A7E3532E-D705-439D-BA0A-CFBA6221497C}" type="parTrans" cxnId="{0254A815-09BC-4919-A518-F27555159CFB}">
      <dgm:prSet/>
      <dgm:spPr/>
      <dgm:t>
        <a:bodyPr/>
        <a:lstStyle/>
        <a:p>
          <a:endParaRPr lang="zh-HK" altLang="en-US"/>
        </a:p>
      </dgm:t>
    </dgm:pt>
    <dgm:pt modelId="{4E2862A9-EAE5-46C6-BD04-099B10366624}" type="sibTrans" cxnId="{0254A815-09BC-4919-A518-F27555159CFB}">
      <dgm:prSet/>
      <dgm:spPr/>
      <dgm:t>
        <a:bodyPr/>
        <a:lstStyle/>
        <a:p>
          <a:endParaRPr lang="zh-HK" altLang="en-US"/>
        </a:p>
      </dgm:t>
    </dgm:pt>
    <dgm:pt modelId="{64E651C8-D569-4DC8-8073-AB6D14351FB7}">
      <dgm:prSet phldrT="[文字]"/>
      <dgm:spPr/>
      <dgm:t>
        <a:bodyPr/>
        <a:lstStyle/>
        <a:p>
          <a:r>
            <a:rPr lang="en-US" dirty="0"/>
            <a:t>Picks up front and rear sounds, rejects side noise, suitable for conversation between two people.</a:t>
          </a:r>
          <a:endParaRPr lang="zh-HK" altLang="en-US" dirty="0"/>
        </a:p>
      </dgm:t>
    </dgm:pt>
    <dgm:pt modelId="{150747B0-D49E-4AD3-AFDE-55A4FB2C48CE}" type="parTrans" cxnId="{4DB33C06-505C-4E19-923C-F5109C12D92A}">
      <dgm:prSet/>
      <dgm:spPr/>
      <dgm:t>
        <a:bodyPr/>
        <a:lstStyle/>
        <a:p>
          <a:endParaRPr lang="zh-HK" altLang="en-US"/>
        </a:p>
      </dgm:t>
    </dgm:pt>
    <dgm:pt modelId="{FDF08080-71DC-43F3-90F2-F6EF254F3776}" type="sibTrans" cxnId="{4DB33C06-505C-4E19-923C-F5109C12D92A}">
      <dgm:prSet/>
      <dgm:spPr/>
      <dgm:t>
        <a:bodyPr/>
        <a:lstStyle/>
        <a:p>
          <a:endParaRPr lang="zh-HK" altLang="en-US"/>
        </a:p>
      </dgm:t>
    </dgm:pt>
    <dgm:pt modelId="{1ECFA378-D655-48B2-A3F9-F188A647E1EC}">
      <dgm:prSet phldrT="[文字]"/>
      <dgm:spPr/>
      <dgm:t>
        <a:bodyPr/>
        <a:lstStyle/>
        <a:p>
          <a:r>
            <a:rPr lang="en-US" b="1" dirty="0"/>
            <a:t>Shotgun</a:t>
          </a:r>
          <a:endParaRPr lang="zh-HK" altLang="en-US" b="1" dirty="0"/>
        </a:p>
      </dgm:t>
    </dgm:pt>
    <dgm:pt modelId="{59C08C17-20FC-4941-9754-8F3E98E08B85}" type="parTrans" cxnId="{AF1C8253-E7E1-4860-B0E5-D29CA29B0083}">
      <dgm:prSet/>
      <dgm:spPr/>
      <dgm:t>
        <a:bodyPr/>
        <a:lstStyle/>
        <a:p>
          <a:endParaRPr lang="zh-HK" altLang="en-US"/>
        </a:p>
      </dgm:t>
    </dgm:pt>
    <dgm:pt modelId="{6DA493BA-4D89-4960-9BC3-AC10CC8FED9E}" type="sibTrans" cxnId="{AF1C8253-E7E1-4860-B0E5-D29CA29B0083}">
      <dgm:prSet/>
      <dgm:spPr/>
      <dgm:t>
        <a:bodyPr/>
        <a:lstStyle/>
        <a:p>
          <a:endParaRPr lang="zh-HK" altLang="en-US"/>
        </a:p>
      </dgm:t>
    </dgm:pt>
    <dgm:pt modelId="{63A6CFE6-74EF-4E13-B72A-3380F5B36F3D}">
      <dgm:prSet phldrT="[文字]"/>
      <dgm:spPr/>
      <dgm:t>
        <a:bodyPr/>
        <a:lstStyle/>
        <a:p>
          <a:r>
            <a:rPr lang="en-US" b="1" dirty="0"/>
            <a:t>Bi-directional</a:t>
          </a:r>
          <a:endParaRPr lang="zh-HK" altLang="en-US" b="1" dirty="0"/>
        </a:p>
      </dgm:t>
    </dgm:pt>
    <dgm:pt modelId="{62AB3C9C-BB71-4909-AF84-C176374CDF5B}" type="parTrans" cxnId="{3F5E043F-E10C-4130-9031-1A80E6D978A2}">
      <dgm:prSet/>
      <dgm:spPr/>
      <dgm:t>
        <a:bodyPr/>
        <a:lstStyle/>
        <a:p>
          <a:endParaRPr lang="zh-HK" altLang="en-US"/>
        </a:p>
      </dgm:t>
    </dgm:pt>
    <dgm:pt modelId="{85748D79-51AF-49E7-9C9C-D02A692B8473}" type="sibTrans" cxnId="{3F5E043F-E10C-4130-9031-1A80E6D978A2}">
      <dgm:prSet/>
      <dgm:spPr/>
      <dgm:t>
        <a:bodyPr/>
        <a:lstStyle/>
        <a:p>
          <a:endParaRPr lang="zh-HK" altLang="en-US"/>
        </a:p>
      </dgm:t>
    </dgm:pt>
    <dgm:pt modelId="{FB5A592C-4533-4ED5-831F-21974625688F}">
      <dgm:prSet phldrT="[文字]"/>
      <dgm:spPr/>
      <dgm:t>
        <a:bodyPr/>
        <a:lstStyle/>
        <a:p>
          <a:r>
            <a:rPr lang="en-US" altLang="zh-TW" dirty="0"/>
            <a:t>Usage</a:t>
          </a:r>
          <a:r>
            <a:rPr lang="zh-TW" altLang="en-US" dirty="0"/>
            <a:t>：</a:t>
          </a:r>
          <a:r>
            <a:rPr lang="en-US" dirty="0"/>
            <a:t>Conversation recording</a:t>
          </a:r>
          <a:endParaRPr lang="zh-HK" altLang="en-US" dirty="0"/>
        </a:p>
      </dgm:t>
    </dgm:pt>
    <dgm:pt modelId="{8099E3AC-3141-4F3A-A040-C52646482E93}" type="parTrans" cxnId="{D23E6BCA-EE72-447B-B925-A45AEB8FD1D3}">
      <dgm:prSet/>
      <dgm:spPr/>
      <dgm:t>
        <a:bodyPr/>
        <a:lstStyle/>
        <a:p>
          <a:endParaRPr lang="zh-HK" altLang="en-US"/>
        </a:p>
      </dgm:t>
    </dgm:pt>
    <dgm:pt modelId="{A8A373ED-31F0-4424-8235-F4A0F394A301}" type="sibTrans" cxnId="{D23E6BCA-EE72-447B-B925-A45AEB8FD1D3}">
      <dgm:prSet/>
      <dgm:spPr/>
      <dgm:t>
        <a:bodyPr/>
        <a:lstStyle/>
        <a:p>
          <a:endParaRPr lang="zh-HK" altLang="en-US"/>
        </a:p>
      </dgm:t>
    </dgm:pt>
    <dgm:pt modelId="{89D9D47F-65C7-4FBB-A758-55269B686C0F}">
      <dgm:prSet phldrT="[文字]"/>
      <dgm:spPr/>
      <dgm:t>
        <a:bodyPr/>
        <a:lstStyle/>
        <a:p>
          <a:r>
            <a:rPr lang="en-US"/>
            <a:t>Usage: film shooting, outdoor recording.</a:t>
          </a:r>
          <a:endParaRPr lang="zh-HK" altLang="en-US" dirty="0"/>
        </a:p>
      </dgm:t>
    </dgm:pt>
    <dgm:pt modelId="{C670D171-DFA5-4DB4-83FE-58912EDB0954}" type="parTrans" cxnId="{51664CD9-759D-48C2-A217-363BAB68F4EB}">
      <dgm:prSet/>
      <dgm:spPr/>
      <dgm:t>
        <a:bodyPr/>
        <a:lstStyle/>
        <a:p>
          <a:endParaRPr lang="zh-HK" altLang="en-US"/>
        </a:p>
      </dgm:t>
    </dgm:pt>
    <dgm:pt modelId="{327AE15A-E304-4C39-8856-E447C5E27B4E}" type="sibTrans" cxnId="{51664CD9-759D-48C2-A217-363BAB68F4EB}">
      <dgm:prSet/>
      <dgm:spPr/>
      <dgm:t>
        <a:bodyPr/>
        <a:lstStyle/>
        <a:p>
          <a:endParaRPr lang="zh-HK" altLang="en-US"/>
        </a:p>
      </dgm:t>
    </dgm:pt>
    <dgm:pt modelId="{B7E6C480-E280-4C92-8B3D-52FF41E781C2}">
      <dgm:prSet phldrT="[文字]"/>
      <dgm:spPr/>
      <dgm:t>
        <a:bodyPr/>
        <a:lstStyle/>
        <a:p>
          <a:r>
            <a:rPr lang="en-US" dirty="0"/>
            <a:t>Features: Effectively reduce rear noise and focus on front sound.</a:t>
          </a:r>
          <a:endParaRPr lang="zh-HK" altLang="en-US" dirty="0"/>
        </a:p>
      </dgm:t>
    </dgm:pt>
    <dgm:pt modelId="{8F2DDBC4-64FE-46E7-98FD-475CC261FD09}" type="parTrans" cxnId="{456BF674-1161-4535-AAFE-259DDFBB8640}">
      <dgm:prSet/>
      <dgm:spPr/>
      <dgm:t>
        <a:bodyPr/>
        <a:lstStyle/>
        <a:p>
          <a:endParaRPr lang="zh-HK" altLang="en-US"/>
        </a:p>
      </dgm:t>
    </dgm:pt>
    <dgm:pt modelId="{EF0ADD66-03EF-4A96-B016-76392C2D3353}" type="sibTrans" cxnId="{456BF674-1161-4535-AAFE-259DDFBB8640}">
      <dgm:prSet/>
      <dgm:spPr/>
      <dgm:t>
        <a:bodyPr/>
        <a:lstStyle/>
        <a:p>
          <a:endParaRPr lang="zh-HK" altLang="en-US"/>
        </a:p>
      </dgm:t>
    </dgm:pt>
    <dgm:pt modelId="{B2BAFF45-164B-42F8-A5B9-F82EEB9F18FD}">
      <dgm:prSet phldrT="[文字]"/>
      <dgm:spPr/>
      <dgm:t>
        <a:bodyPr/>
        <a:lstStyle/>
        <a:p>
          <a:endParaRPr lang="zh-HK" altLang="en-US" dirty="0"/>
        </a:p>
      </dgm:t>
    </dgm:pt>
    <dgm:pt modelId="{818F4CBC-725D-4B77-B215-7E5A5D920BA8}" type="parTrans" cxnId="{A6B32EC3-6952-4C0D-9A54-19EFCC0DD97C}">
      <dgm:prSet/>
      <dgm:spPr/>
      <dgm:t>
        <a:bodyPr/>
        <a:lstStyle/>
        <a:p>
          <a:endParaRPr lang="zh-HK" altLang="en-US"/>
        </a:p>
      </dgm:t>
    </dgm:pt>
    <dgm:pt modelId="{2EA4B05E-7943-4605-AF71-615AA58FFC2B}" type="sibTrans" cxnId="{A6B32EC3-6952-4C0D-9A54-19EFCC0DD97C}">
      <dgm:prSet/>
      <dgm:spPr/>
      <dgm:t>
        <a:bodyPr/>
        <a:lstStyle/>
        <a:p>
          <a:endParaRPr lang="zh-HK" altLang="en-US"/>
        </a:p>
      </dgm:t>
    </dgm:pt>
    <dgm:pt modelId="{08B20563-8E6E-4419-8D1D-E7947D3BADD1}">
      <dgm:prSet phldrT="[文字]"/>
      <dgm:spPr/>
      <dgm:t>
        <a:bodyPr/>
        <a:lstStyle/>
        <a:p>
          <a:endParaRPr lang="zh-HK" altLang="en-US" dirty="0"/>
        </a:p>
      </dgm:t>
    </dgm:pt>
    <dgm:pt modelId="{60AD982D-D14F-4327-A7CF-8B476D652D9C}" type="parTrans" cxnId="{5BDDBAF2-DE61-4BFE-91EB-449A36D1BDFC}">
      <dgm:prSet/>
      <dgm:spPr/>
      <dgm:t>
        <a:bodyPr/>
        <a:lstStyle/>
        <a:p>
          <a:endParaRPr lang="zh-HK" altLang="en-US"/>
        </a:p>
      </dgm:t>
    </dgm:pt>
    <dgm:pt modelId="{19A06500-A3D2-4388-B831-EC0EC3AE5B03}" type="sibTrans" cxnId="{5BDDBAF2-DE61-4BFE-91EB-449A36D1BDFC}">
      <dgm:prSet/>
      <dgm:spPr/>
      <dgm:t>
        <a:bodyPr/>
        <a:lstStyle/>
        <a:p>
          <a:endParaRPr lang="zh-HK" altLang="en-US"/>
        </a:p>
      </dgm:t>
    </dgm:pt>
    <dgm:pt modelId="{7A11C073-9FAD-4FC2-BFA7-4C7D587E3780}">
      <dgm:prSet phldrT="[文字]"/>
      <dgm:spPr/>
      <dgm:t>
        <a:bodyPr/>
        <a:lstStyle/>
        <a:p>
          <a:endParaRPr lang="zh-HK" altLang="en-US" dirty="0"/>
        </a:p>
      </dgm:t>
    </dgm:pt>
    <dgm:pt modelId="{02A01EA1-D9F4-4FDC-A7A8-EB7F31FACE88}" type="parTrans" cxnId="{6400DFA3-0673-4EE5-B8C1-638B595454D5}">
      <dgm:prSet/>
      <dgm:spPr/>
      <dgm:t>
        <a:bodyPr/>
        <a:lstStyle/>
        <a:p>
          <a:endParaRPr lang="zh-HK" altLang="en-US"/>
        </a:p>
      </dgm:t>
    </dgm:pt>
    <dgm:pt modelId="{5D191D07-3F0F-4082-B7AB-FE7C3210F5D3}" type="sibTrans" cxnId="{6400DFA3-0673-4EE5-B8C1-638B595454D5}">
      <dgm:prSet/>
      <dgm:spPr/>
      <dgm:t>
        <a:bodyPr/>
        <a:lstStyle/>
        <a:p>
          <a:endParaRPr lang="zh-HK" altLang="en-US"/>
        </a:p>
      </dgm:t>
    </dgm:pt>
    <dgm:pt modelId="{63343755-20A0-4194-B235-295A088ADFC4}">
      <dgm:prSet phldrT="[文字]"/>
      <dgm:spPr/>
      <dgm:t>
        <a:bodyPr/>
        <a:lstStyle/>
        <a:p>
          <a:r>
            <a:rPr lang="en-US" dirty="0"/>
            <a:t>Usage: Choir, lavalier microphone. </a:t>
          </a:r>
          <a:endParaRPr lang="zh-HK" altLang="en-US" dirty="0"/>
        </a:p>
      </dgm:t>
    </dgm:pt>
    <dgm:pt modelId="{D0E06F75-C96B-4FFF-BDCE-5D981D53C7EA}" type="sibTrans" cxnId="{71985707-0DB5-42DD-A9C0-2E1D925F83E8}">
      <dgm:prSet/>
      <dgm:spPr/>
      <dgm:t>
        <a:bodyPr/>
        <a:lstStyle/>
        <a:p>
          <a:endParaRPr lang="zh-HK" altLang="en-US"/>
        </a:p>
      </dgm:t>
    </dgm:pt>
    <dgm:pt modelId="{D4045829-E0FB-44DA-B261-212EA81EAB21}" type="parTrans" cxnId="{71985707-0DB5-42DD-A9C0-2E1D925F83E8}">
      <dgm:prSet/>
      <dgm:spPr/>
      <dgm:t>
        <a:bodyPr/>
        <a:lstStyle/>
        <a:p>
          <a:endParaRPr lang="zh-HK" altLang="en-US"/>
        </a:p>
      </dgm:t>
    </dgm:pt>
    <dgm:pt modelId="{00C28588-94BB-4888-9CA9-4D7FDED85FF1}">
      <dgm:prSet phldrT="[文字]"/>
      <dgm:spPr/>
      <dgm:t>
        <a:bodyPr/>
        <a:lstStyle/>
        <a:p>
          <a:r>
            <a:rPr lang="en-US"/>
            <a:t>Features: Pick up sound evenly from all directions. </a:t>
          </a:r>
          <a:r>
            <a:rPr lang="en-US" dirty="0"/>
            <a:t>Cardioid</a:t>
          </a:r>
          <a:endParaRPr lang="zh-HK" altLang="en-US" dirty="0"/>
        </a:p>
      </dgm:t>
    </dgm:pt>
    <dgm:pt modelId="{4D8F9598-5801-4632-BF2C-3F2316E5F6AE}" type="parTrans" cxnId="{28EC878E-3B3E-4A31-BCDD-BBF318C6E891}">
      <dgm:prSet/>
      <dgm:spPr/>
      <dgm:t>
        <a:bodyPr/>
        <a:lstStyle/>
        <a:p>
          <a:endParaRPr lang="zh-TW" altLang="en-US"/>
        </a:p>
      </dgm:t>
    </dgm:pt>
    <dgm:pt modelId="{058FE33B-3CF1-47DF-BD16-C0A46BA06C33}" type="sibTrans" cxnId="{28EC878E-3B3E-4A31-BCDD-BBF318C6E891}">
      <dgm:prSet/>
      <dgm:spPr/>
      <dgm:t>
        <a:bodyPr/>
        <a:lstStyle/>
        <a:p>
          <a:endParaRPr lang="zh-TW" altLang="en-US"/>
        </a:p>
      </dgm:t>
    </dgm:pt>
    <dgm:pt modelId="{04B0C99A-47F8-4474-B54F-D82E547E7535}">
      <dgm:prSet phldrT="[文字]"/>
      <dgm:spPr/>
      <dgm:t>
        <a:bodyPr/>
        <a:lstStyle/>
        <a:p>
          <a:endParaRPr lang="zh-HK" altLang="en-US" dirty="0"/>
        </a:p>
      </dgm:t>
    </dgm:pt>
    <dgm:pt modelId="{0DDBDE7C-9000-4845-87B4-6A43D8F9B139}" type="parTrans" cxnId="{AA3FAB7D-DBB9-4E24-9B12-A8F08B81FD72}">
      <dgm:prSet/>
      <dgm:spPr/>
      <dgm:t>
        <a:bodyPr/>
        <a:lstStyle/>
        <a:p>
          <a:endParaRPr lang="zh-TW" altLang="en-US"/>
        </a:p>
      </dgm:t>
    </dgm:pt>
    <dgm:pt modelId="{2CD534B4-62C6-4FB2-AE89-33533F9BDD44}" type="sibTrans" cxnId="{AA3FAB7D-DBB9-4E24-9B12-A8F08B81FD72}">
      <dgm:prSet/>
      <dgm:spPr/>
      <dgm:t>
        <a:bodyPr/>
        <a:lstStyle/>
        <a:p>
          <a:endParaRPr lang="zh-TW" altLang="en-US"/>
        </a:p>
      </dgm:t>
    </dgm:pt>
    <dgm:pt modelId="{F5BBE053-100C-43DF-AF45-F98D08CE7327}">
      <dgm:prSet phldrT="[文字]"/>
      <dgm:spPr/>
      <dgm:t>
        <a:bodyPr/>
        <a:lstStyle/>
        <a:p>
          <a:endParaRPr lang="zh-HK" altLang="en-US" dirty="0"/>
        </a:p>
      </dgm:t>
    </dgm:pt>
    <dgm:pt modelId="{C1CA5320-FE09-48FE-BC2E-CC48C1518390}" type="parTrans" cxnId="{E353B2C8-6732-4770-8DAF-9026309BC294}">
      <dgm:prSet/>
      <dgm:spPr/>
      <dgm:t>
        <a:bodyPr/>
        <a:lstStyle/>
        <a:p>
          <a:endParaRPr lang="zh-TW" altLang="en-US"/>
        </a:p>
      </dgm:t>
    </dgm:pt>
    <dgm:pt modelId="{B18CE052-2052-4BEE-8F23-995D1FE2DA3A}" type="sibTrans" cxnId="{E353B2C8-6732-4770-8DAF-9026309BC294}">
      <dgm:prSet/>
      <dgm:spPr/>
      <dgm:t>
        <a:bodyPr/>
        <a:lstStyle/>
        <a:p>
          <a:endParaRPr lang="zh-TW" altLang="en-US"/>
        </a:p>
      </dgm:t>
    </dgm:pt>
    <dgm:pt modelId="{74537BB4-A00B-47C2-B518-35FA2BA5AB6E}" type="pres">
      <dgm:prSet presAssocID="{E2B55005-0EE0-4FB5-8FE6-DD105FEA9C23}" presName="Name0" presStyleCnt="0">
        <dgm:presLayoutVars>
          <dgm:dir/>
          <dgm:animLvl val="lvl"/>
          <dgm:resizeHandles val="exact"/>
        </dgm:presLayoutVars>
      </dgm:prSet>
      <dgm:spPr/>
    </dgm:pt>
    <dgm:pt modelId="{518C45C4-A7DF-4D83-A86E-8EA1F946C4C9}" type="pres">
      <dgm:prSet presAssocID="{BCCDAFC4-0AE9-4D05-926F-9C8CE3CEF5CE}" presName="composite" presStyleCnt="0"/>
      <dgm:spPr/>
    </dgm:pt>
    <dgm:pt modelId="{493AB595-68E2-49A9-95CC-37B2535578DF}" type="pres">
      <dgm:prSet presAssocID="{BCCDAFC4-0AE9-4D05-926F-9C8CE3CEF5CE}" presName="parTx" presStyleLbl="alignNode1" presStyleIdx="0" presStyleCnt="5">
        <dgm:presLayoutVars>
          <dgm:chMax val="0"/>
          <dgm:chPref val="0"/>
          <dgm:bulletEnabled val="1"/>
        </dgm:presLayoutVars>
      </dgm:prSet>
      <dgm:spPr/>
    </dgm:pt>
    <dgm:pt modelId="{DD07C4A8-1A4C-4E80-AD05-7E830F33EABD}" type="pres">
      <dgm:prSet presAssocID="{BCCDAFC4-0AE9-4D05-926F-9C8CE3CEF5CE}" presName="desTx" presStyleLbl="alignAccFollowNode1" presStyleIdx="0" presStyleCnt="5">
        <dgm:presLayoutVars>
          <dgm:bulletEnabled val="1"/>
        </dgm:presLayoutVars>
      </dgm:prSet>
      <dgm:spPr/>
    </dgm:pt>
    <dgm:pt modelId="{123B0FD9-2234-4217-A8AD-4D6749742494}" type="pres">
      <dgm:prSet presAssocID="{A4722780-847F-49E8-977F-9C1A78DD0EAE}" presName="space" presStyleCnt="0"/>
      <dgm:spPr/>
    </dgm:pt>
    <dgm:pt modelId="{2497A6DF-A6C1-4177-8A7F-316E53238FF2}" type="pres">
      <dgm:prSet presAssocID="{79D1C35F-9F87-4B84-BCF7-DEE27C1042B7}" presName="composite" presStyleCnt="0"/>
      <dgm:spPr/>
    </dgm:pt>
    <dgm:pt modelId="{D644AAD6-4F2D-4337-8C10-249E5B7C83F9}" type="pres">
      <dgm:prSet presAssocID="{79D1C35F-9F87-4B84-BCF7-DEE27C1042B7}" presName="parTx" presStyleLbl="alignNode1" presStyleIdx="1" presStyleCnt="5">
        <dgm:presLayoutVars>
          <dgm:chMax val="0"/>
          <dgm:chPref val="0"/>
          <dgm:bulletEnabled val="1"/>
        </dgm:presLayoutVars>
      </dgm:prSet>
      <dgm:spPr/>
    </dgm:pt>
    <dgm:pt modelId="{0125A415-77E9-437B-ABF4-84370B4C859A}" type="pres">
      <dgm:prSet presAssocID="{79D1C35F-9F87-4B84-BCF7-DEE27C1042B7}" presName="desTx" presStyleLbl="alignAccFollowNode1" presStyleIdx="1" presStyleCnt="5">
        <dgm:presLayoutVars>
          <dgm:bulletEnabled val="1"/>
        </dgm:presLayoutVars>
      </dgm:prSet>
      <dgm:spPr/>
    </dgm:pt>
    <dgm:pt modelId="{6BE812AC-346A-45F5-80BD-0BEB36DF835B}" type="pres">
      <dgm:prSet presAssocID="{8B8DE910-580B-49C2-AB56-315D0B767A64}" presName="space" presStyleCnt="0"/>
      <dgm:spPr/>
    </dgm:pt>
    <dgm:pt modelId="{09DDC902-342C-40E0-835D-67D52CA02B9D}" type="pres">
      <dgm:prSet presAssocID="{A961106B-5F50-4DCA-865D-680FCCD8CF04}" presName="composite" presStyleCnt="0"/>
      <dgm:spPr/>
    </dgm:pt>
    <dgm:pt modelId="{F6CF1B25-195E-4F7A-88CD-797388C178A3}" type="pres">
      <dgm:prSet presAssocID="{A961106B-5F50-4DCA-865D-680FCCD8CF04}" presName="parTx" presStyleLbl="alignNode1" presStyleIdx="2" presStyleCnt="5">
        <dgm:presLayoutVars>
          <dgm:chMax val="0"/>
          <dgm:chPref val="0"/>
          <dgm:bulletEnabled val="1"/>
        </dgm:presLayoutVars>
      </dgm:prSet>
      <dgm:spPr/>
    </dgm:pt>
    <dgm:pt modelId="{904AEC77-78CE-4A41-A6EE-CBC8C842BB5C}" type="pres">
      <dgm:prSet presAssocID="{A961106B-5F50-4DCA-865D-680FCCD8CF04}" presName="desTx" presStyleLbl="alignAccFollowNode1" presStyleIdx="2" presStyleCnt="5">
        <dgm:presLayoutVars>
          <dgm:bulletEnabled val="1"/>
        </dgm:presLayoutVars>
      </dgm:prSet>
      <dgm:spPr/>
    </dgm:pt>
    <dgm:pt modelId="{B832A795-EDFC-4127-99AF-9473BA9863D5}" type="pres">
      <dgm:prSet presAssocID="{8EDBF6E9-2C3E-44E2-9CF7-DD39DC1FBA6D}" presName="space" presStyleCnt="0"/>
      <dgm:spPr/>
    </dgm:pt>
    <dgm:pt modelId="{FD322FF5-950A-4217-9E01-137B8F137D3D}" type="pres">
      <dgm:prSet presAssocID="{1ECFA378-D655-48B2-A3F9-F188A647E1EC}" presName="composite" presStyleCnt="0"/>
      <dgm:spPr/>
    </dgm:pt>
    <dgm:pt modelId="{4A1C94F1-A44F-4E7B-BE82-5CF032774E0E}" type="pres">
      <dgm:prSet presAssocID="{1ECFA378-D655-48B2-A3F9-F188A647E1EC}" presName="parTx" presStyleLbl="alignNode1" presStyleIdx="3" presStyleCnt="5">
        <dgm:presLayoutVars>
          <dgm:chMax val="0"/>
          <dgm:chPref val="0"/>
          <dgm:bulletEnabled val="1"/>
        </dgm:presLayoutVars>
      </dgm:prSet>
      <dgm:spPr/>
    </dgm:pt>
    <dgm:pt modelId="{E45F2213-2F96-422A-B2A7-303309055AE9}" type="pres">
      <dgm:prSet presAssocID="{1ECFA378-D655-48B2-A3F9-F188A647E1EC}" presName="desTx" presStyleLbl="alignAccFollowNode1" presStyleIdx="3" presStyleCnt="5">
        <dgm:presLayoutVars>
          <dgm:bulletEnabled val="1"/>
        </dgm:presLayoutVars>
      </dgm:prSet>
      <dgm:spPr/>
    </dgm:pt>
    <dgm:pt modelId="{02448F83-6976-4AD8-8D4E-DC92A7DF74E2}" type="pres">
      <dgm:prSet presAssocID="{6DA493BA-4D89-4960-9BC3-AC10CC8FED9E}" presName="space" presStyleCnt="0"/>
      <dgm:spPr/>
    </dgm:pt>
    <dgm:pt modelId="{C836ACBA-EEB3-4D64-AEDC-535C0CA56E2F}" type="pres">
      <dgm:prSet presAssocID="{63A6CFE6-74EF-4E13-B72A-3380F5B36F3D}" presName="composite" presStyleCnt="0"/>
      <dgm:spPr/>
    </dgm:pt>
    <dgm:pt modelId="{1C796FF9-7F3C-41AC-9202-5A846D55D00A}" type="pres">
      <dgm:prSet presAssocID="{63A6CFE6-74EF-4E13-B72A-3380F5B36F3D}" presName="parTx" presStyleLbl="alignNode1" presStyleIdx="4" presStyleCnt="5">
        <dgm:presLayoutVars>
          <dgm:chMax val="0"/>
          <dgm:chPref val="0"/>
          <dgm:bulletEnabled val="1"/>
        </dgm:presLayoutVars>
      </dgm:prSet>
      <dgm:spPr/>
    </dgm:pt>
    <dgm:pt modelId="{AD91E8B0-0A59-4D00-AE23-6D3E7D569D6C}" type="pres">
      <dgm:prSet presAssocID="{63A6CFE6-74EF-4E13-B72A-3380F5B36F3D}" presName="desTx" presStyleLbl="alignAccFollowNode1" presStyleIdx="4" presStyleCnt="5">
        <dgm:presLayoutVars>
          <dgm:bulletEnabled val="1"/>
        </dgm:presLayoutVars>
      </dgm:prSet>
      <dgm:spPr/>
    </dgm:pt>
  </dgm:ptLst>
  <dgm:cxnLst>
    <dgm:cxn modelId="{0B26CD02-989E-4F9A-9919-8B75A903ACDE}" type="presOf" srcId="{F5BBE053-100C-43DF-AF45-F98D08CE7327}" destId="{0125A415-77E9-437B-ABF4-84370B4C859A}" srcOrd="0" destOrd="1" presId="urn:microsoft.com/office/officeart/2005/8/layout/hList1"/>
    <dgm:cxn modelId="{1F250703-506F-486D-91B0-937F824475DA}" type="presOf" srcId="{08B20563-8E6E-4419-8D1D-E7947D3BADD1}" destId="{E45F2213-2F96-422A-B2A7-303309055AE9}" srcOrd="0" destOrd="1" presId="urn:microsoft.com/office/officeart/2005/8/layout/hList1"/>
    <dgm:cxn modelId="{4DB33C06-505C-4E19-923C-F5109C12D92A}" srcId="{63A6CFE6-74EF-4E13-B72A-3380F5B36F3D}" destId="{64E651C8-D569-4DC8-8073-AB6D14351FB7}" srcOrd="2" destOrd="0" parTransId="{150747B0-D49E-4AD3-AFDE-55A4FB2C48CE}" sibTransId="{FDF08080-71DC-43F3-90F2-F6EF254F3776}"/>
    <dgm:cxn modelId="{71985707-0DB5-42DD-A9C0-2E1D925F83E8}" srcId="{BCCDAFC4-0AE9-4D05-926F-9C8CE3CEF5CE}" destId="{63343755-20A0-4194-B235-295A088ADFC4}" srcOrd="0" destOrd="0" parTransId="{D4045829-E0FB-44DA-B261-212EA81EAB21}" sibTransId="{D0E06F75-C96B-4FFF-BDCE-5D981D53C7EA}"/>
    <dgm:cxn modelId="{0461C811-6624-422E-BA74-46EBC2681815}" type="presOf" srcId="{63A6CFE6-74EF-4E13-B72A-3380F5B36F3D}" destId="{1C796FF9-7F3C-41AC-9202-5A846D55D00A}" srcOrd="0" destOrd="0" presId="urn:microsoft.com/office/officeart/2005/8/layout/hList1"/>
    <dgm:cxn modelId="{30EB9614-49B4-4290-9573-F26C18840D96}" type="presOf" srcId="{00C28588-94BB-4888-9CA9-4D7FDED85FF1}" destId="{DD07C4A8-1A4C-4E80-AD05-7E830F33EABD}" srcOrd="0" destOrd="2" presId="urn:microsoft.com/office/officeart/2005/8/layout/hList1"/>
    <dgm:cxn modelId="{0254A815-09BC-4919-A518-F27555159CFB}" srcId="{1ECFA378-D655-48B2-A3F9-F188A647E1EC}" destId="{7BA928E7-4BD8-4101-ABAE-0AA7A58839A9}" srcOrd="2" destOrd="0" parTransId="{A7E3532E-D705-439D-BA0A-CFBA6221497C}" sibTransId="{4E2862A9-EAE5-46C6-BD04-099B10366624}"/>
    <dgm:cxn modelId="{7131092A-9B39-4183-8337-5739DC9731AA}" srcId="{A961106B-5F50-4DCA-865D-680FCCD8CF04}" destId="{680BEFF4-2BE9-401D-B95A-2DA8496017FA}" srcOrd="0" destOrd="0" parTransId="{3A4FF186-E506-4E68-8F5C-1CE10DC28C2B}" sibTransId="{BD010B85-F4C7-4711-B363-0560DE0C5987}"/>
    <dgm:cxn modelId="{7F005D2C-8058-4B9C-A707-0C82DEA49BBB}" type="presOf" srcId="{7A11C073-9FAD-4FC2-BFA7-4C7D587E3780}" destId="{AD91E8B0-0A59-4D00-AE23-6D3E7D569D6C}" srcOrd="0" destOrd="1" presId="urn:microsoft.com/office/officeart/2005/8/layout/hList1"/>
    <dgm:cxn modelId="{901D812E-858D-48CC-A88D-088821E1C7E5}" type="presOf" srcId="{E2B55005-0EE0-4FB5-8FE6-DD105FEA9C23}" destId="{74537BB4-A00B-47C2-B518-35FA2BA5AB6E}" srcOrd="0" destOrd="0" presId="urn:microsoft.com/office/officeart/2005/8/layout/hList1"/>
    <dgm:cxn modelId="{3C47AE39-B5F9-4DC4-B381-596D24C86C21}" type="presOf" srcId="{63343755-20A0-4194-B235-295A088ADFC4}" destId="{DD07C4A8-1A4C-4E80-AD05-7E830F33EABD}" srcOrd="0" destOrd="0" presId="urn:microsoft.com/office/officeart/2005/8/layout/hList1"/>
    <dgm:cxn modelId="{E514403C-8741-40F5-A51A-EA48F896AD82}" type="presOf" srcId="{E2C040CB-5A24-4DD7-AE8E-633EA3D828F8}" destId="{904AEC77-78CE-4A41-A6EE-CBC8C842BB5C}" srcOrd="0" destOrd="2" presId="urn:microsoft.com/office/officeart/2005/8/layout/hList1"/>
    <dgm:cxn modelId="{3F5E043F-E10C-4130-9031-1A80E6D978A2}" srcId="{E2B55005-0EE0-4FB5-8FE6-DD105FEA9C23}" destId="{63A6CFE6-74EF-4E13-B72A-3380F5B36F3D}" srcOrd="4" destOrd="0" parTransId="{62AB3C9C-BB71-4909-AF84-C176374CDF5B}" sibTransId="{85748D79-51AF-49E7-9C9C-D02A692B8473}"/>
    <dgm:cxn modelId="{45A7B75D-7827-466E-ABB1-653B5D654035}" type="presOf" srcId="{79D1C35F-9F87-4B84-BCF7-DEE27C1042B7}" destId="{D644AAD6-4F2D-4337-8C10-249E5B7C83F9}" srcOrd="0" destOrd="0" presId="urn:microsoft.com/office/officeart/2005/8/layout/hList1"/>
    <dgm:cxn modelId="{680D3243-B592-4CB6-B3B7-88257F08B52B}" srcId="{A961106B-5F50-4DCA-865D-680FCCD8CF04}" destId="{E2C040CB-5A24-4DD7-AE8E-633EA3D828F8}" srcOrd="2" destOrd="0" parTransId="{4B4D4D02-4337-4495-B535-339BE5DA7A13}" sibTransId="{048C9107-53A5-4C45-96B7-2169DB99E7F0}"/>
    <dgm:cxn modelId="{E9CC8464-3202-43D1-B213-9B039E935AB3}" type="presOf" srcId="{1ECFA378-D655-48B2-A3F9-F188A647E1EC}" destId="{4A1C94F1-A44F-4E7B-BE82-5CF032774E0E}" srcOrd="0" destOrd="0" presId="urn:microsoft.com/office/officeart/2005/8/layout/hList1"/>
    <dgm:cxn modelId="{ABC48165-877B-4501-8814-7C61101A004E}" type="presOf" srcId="{B7E6C480-E280-4C92-8B3D-52FF41E781C2}" destId="{0125A415-77E9-437B-ABF4-84370B4C859A}" srcOrd="0" destOrd="2" presId="urn:microsoft.com/office/officeart/2005/8/layout/hList1"/>
    <dgm:cxn modelId="{0BC05966-9F8F-4D3D-8F35-5BF55319701E}" type="presOf" srcId="{680BEFF4-2BE9-401D-B95A-2DA8496017FA}" destId="{904AEC77-78CE-4A41-A6EE-CBC8C842BB5C}" srcOrd="0" destOrd="0" presId="urn:microsoft.com/office/officeart/2005/8/layout/hList1"/>
    <dgm:cxn modelId="{A26FF54A-3A41-41DC-9E86-5BEE4F6A0E8F}" type="presOf" srcId="{B2BAFF45-164B-42F8-A5B9-F82EEB9F18FD}" destId="{904AEC77-78CE-4A41-A6EE-CBC8C842BB5C}" srcOrd="0" destOrd="1" presId="urn:microsoft.com/office/officeart/2005/8/layout/hList1"/>
    <dgm:cxn modelId="{89D71E6E-298E-4683-AC9E-4A49065CE14A}" type="presOf" srcId="{64E651C8-D569-4DC8-8073-AB6D14351FB7}" destId="{AD91E8B0-0A59-4D00-AE23-6D3E7D569D6C}" srcOrd="0" destOrd="2" presId="urn:microsoft.com/office/officeart/2005/8/layout/hList1"/>
    <dgm:cxn modelId="{AF1C8253-E7E1-4860-B0E5-D29CA29B0083}" srcId="{E2B55005-0EE0-4FB5-8FE6-DD105FEA9C23}" destId="{1ECFA378-D655-48B2-A3F9-F188A647E1EC}" srcOrd="3" destOrd="0" parTransId="{59C08C17-20FC-4941-9754-8F3E98E08B85}" sibTransId="{6DA493BA-4D89-4960-9BC3-AC10CC8FED9E}"/>
    <dgm:cxn modelId="{456BF674-1161-4535-AAFE-259DDFBB8640}" srcId="{79D1C35F-9F87-4B84-BCF7-DEE27C1042B7}" destId="{B7E6C480-E280-4C92-8B3D-52FF41E781C2}" srcOrd="2" destOrd="0" parTransId="{8F2DDBC4-64FE-46E7-98FD-475CC261FD09}" sibTransId="{EF0ADD66-03EF-4A96-B016-76392C2D3353}"/>
    <dgm:cxn modelId="{52C9267A-97E8-4AF7-9270-21096AF74809}" type="presOf" srcId="{BCCDAFC4-0AE9-4D05-926F-9C8CE3CEF5CE}" destId="{493AB595-68E2-49A9-95CC-37B2535578DF}" srcOrd="0" destOrd="0" presId="urn:microsoft.com/office/officeart/2005/8/layout/hList1"/>
    <dgm:cxn modelId="{FF84357C-F940-4551-8871-20BF20EB6BCD}" type="presOf" srcId="{3F21EE17-AF16-4998-8785-7F5477F6146D}" destId="{0125A415-77E9-437B-ABF4-84370B4C859A}" srcOrd="0" destOrd="0" presId="urn:microsoft.com/office/officeart/2005/8/layout/hList1"/>
    <dgm:cxn modelId="{AA3FAB7D-DBB9-4E24-9B12-A8F08B81FD72}" srcId="{BCCDAFC4-0AE9-4D05-926F-9C8CE3CEF5CE}" destId="{04B0C99A-47F8-4474-B54F-D82E547E7535}" srcOrd="1" destOrd="0" parTransId="{0DDBDE7C-9000-4845-87B4-6A43D8F9B139}" sibTransId="{2CD534B4-62C6-4FB2-AE89-33533F9BDD44}"/>
    <dgm:cxn modelId="{43922683-AE7D-41D4-ACCB-70AC4BD888D4}" type="presOf" srcId="{A961106B-5F50-4DCA-865D-680FCCD8CF04}" destId="{F6CF1B25-195E-4F7A-88CD-797388C178A3}" srcOrd="0" destOrd="0" presId="urn:microsoft.com/office/officeart/2005/8/layout/hList1"/>
    <dgm:cxn modelId="{28EC878E-3B3E-4A31-BCDD-BBF318C6E891}" srcId="{BCCDAFC4-0AE9-4D05-926F-9C8CE3CEF5CE}" destId="{00C28588-94BB-4888-9CA9-4D7FDED85FF1}" srcOrd="2" destOrd="0" parTransId="{4D8F9598-5801-4632-BF2C-3F2316E5F6AE}" sibTransId="{058FE33B-3CF1-47DF-BD16-C0A46BA06C33}"/>
    <dgm:cxn modelId="{4D066A94-72CE-4E0C-B6C5-4DDC02D4D314}" srcId="{E2B55005-0EE0-4FB5-8FE6-DD105FEA9C23}" destId="{BCCDAFC4-0AE9-4D05-926F-9C8CE3CEF5CE}" srcOrd="0" destOrd="0" parTransId="{1AA2864D-4DED-434F-AF12-93CBC5AA3826}" sibTransId="{A4722780-847F-49E8-977F-9C1A78DD0EAE}"/>
    <dgm:cxn modelId="{6400DFA3-0673-4EE5-B8C1-638B595454D5}" srcId="{63A6CFE6-74EF-4E13-B72A-3380F5B36F3D}" destId="{7A11C073-9FAD-4FC2-BFA7-4C7D587E3780}" srcOrd="1" destOrd="0" parTransId="{02A01EA1-D9F4-4FDC-A7A8-EB7F31FACE88}" sibTransId="{5D191D07-3F0F-4082-B7AB-FE7C3210F5D3}"/>
    <dgm:cxn modelId="{10D35AB1-969F-4DDB-B0E9-B977CBE1E572}" type="presOf" srcId="{FB5A592C-4533-4ED5-831F-21974625688F}" destId="{AD91E8B0-0A59-4D00-AE23-6D3E7D569D6C}" srcOrd="0" destOrd="0" presId="urn:microsoft.com/office/officeart/2005/8/layout/hList1"/>
    <dgm:cxn modelId="{A6B32EC3-6952-4C0D-9A54-19EFCC0DD97C}" srcId="{A961106B-5F50-4DCA-865D-680FCCD8CF04}" destId="{B2BAFF45-164B-42F8-A5B9-F82EEB9F18FD}" srcOrd="1" destOrd="0" parTransId="{818F4CBC-725D-4B77-B215-7E5A5D920BA8}" sibTransId="{2EA4B05E-7943-4605-AF71-615AA58FFC2B}"/>
    <dgm:cxn modelId="{E353B2C8-6732-4770-8DAF-9026309BC294}" srcId="{79D1C35F-9F87-4B84-BCF7-DEE27C1042B7}" destId="{F5BBE053-100C-43DF-AF45-F98D08CE7327}" srcOrd="1" destOrd="0" parTransId="{C1CA5320-FE09-48FE-BC2E-CC48C1518390}" sibTransId="{B18CE052-2052-4BEE-8F23-995D1FE2DA3A}"/>
    <dgm:cxn modelId="{984830CA-2479-45C5-B5C6-2D8CD82B4B0D}" type="presOf" srcId="{7BA928E7-4BD8-4101-ABAE-0AA7A58839A9}" destId="{E45F2213-2F96-422A-B2A7-303309055AE9}" srcOrd="0" destOrd="2" presId="urn:microsoft.com/office/officeart/2005/8/layout/hList1"/>
    <dgm:cxn modelId="{D23E6BCA-EE72-447B-B925-A45AEB8FD1D3}" srcId="{63A6CFE6-74EF-4E13-B72A-3380F5B36F3D}" destId="{FB5A592C-4533-4ED5-831F-21974625688F}" srcOrd="0" destOrd="0" parTransId="{8099E3AC-3141-4F3A-A040-C52646482E93}" sibTransId="{A8A373ED-31F0-4424-8235-F4A0F394A301}"/>
    <dgm:cxn modelId="{472983CB-8E15-4005-9E91-3638D041D054}" srcId="{79D1C35F-9F87-4B84-BCF7-DEE27C1042B7}" destId="{3F21EE17-AF16-4998-8785-7F5477F6146D}" srcOrd="0" destOrd="0" parTransId="{140F4219-2B52-4385-9324-DCE157CE3CD6}" sibTransId="{C9D2073D-582A-4B19-BD2C-D446C25FE734}"/>
    <dgm:cxn modelId="{1F5C8ECB-980B-4B22-A8BD-08DF8797DA23}" srcId="{E2B55005-0EE0-4FB5-8FE6-DD105FEA9C23}" destId="{79D1C35F-9F87-4B84-BCF7-DEE27C1042B7}" srcOrd="1" destOrd="0" parTransId="{73FA8DF5-52B3-4196-A4C7-9F705FDD0794}" sibTransId="{8B8DE910-580B-49C2-AB56-315D0B767A64}"/>
    <dgm:cxn modelId="{05563AD1-1719-4C8C-92D6-C5672A89B193}" type="presOf" srcId="{04B0C99A-47F8-4474-B54F-D82E547E7535}" destId="{DD07C4A8-1A4C-4E80-AD05-7E830F33EABD}" srcOrd="0" destOrd="1" presId="urn:microsoft.com/office/officeart/2005/8/layout/hList1"/>
    <dgm:cxn modelId="{51664CD9-759D-48C2-A217-363BAB68F4EB}" srcId="{1ECFA378-D655-48B2-A3F9-F188A647E1EC}" destId="{89D9D47F-65C7-4FBB-A758-55269B686C0F}" srcOrd="0" destOrd="0" parTransId="{C670D171-DFA5-4DB4-83FE-58912EDB0954}" sibTransId="{327AE15A-E304-4C39-8856-E447C5E27B4E}"/>
    <dgm:cxn modelId="{ADD325E8-A791-4A6E-A3FF-B4E45FC97DF2}" srcId="{E2B55005-0EE0-4FB5-8FE6-DD105FEA9C23}" destId="{A961106B-5F50-4DCA-865D-680FCCD8CF04}" srcOrd="2" destOrd="0" parTransId="{449B1CD0-2B09-4381-8FCD-24A8F3786DD6}" sibTransId="{8EDBF6E9-2C3E-44E2-9CF7-DD39DC1FBA6D}"/>
    <dgm:cxn modelId="{78C54CEE-70F9-43AB-918E-794395EE5222}" type="presOf" srcId="{89D9D47F-65C7-4FBB-A758-55269B686C0F}" destId="{E45F2213-2F96-422A-B2A7-303309055AE9}" srcOrd="0" destOrd="0" presId="urn:microsoft.com/office/officeart/2005/8/layout/hList1"/>
    <dgm:cxn modelId="{5BDDBAF2-DE61-4BFE-91EB-449A36D1BDFC}" srcId="{1ECFA378-D655-48B2-A3F9-F188A647E1EC}" destId="{08B20563-8E6E-4419-8D1D-E7947D3BADD1}" srcOrd="1" destOrd="0" parTransId="{60AD982D-D14F-4327-A7CF-8B476D652D9C}" sibTransId="{19A06500-A3D2-4388-B831-EC0EC3AE5B03}"/>
    <dgm:cxn modelId="{826B31B1-74F5-4EA3-9928-78153275A9DA}" type="presParOf" srcId="{74537BB4-A00B-47C2-B518-35FA2BA5AB6E}" destId="{518C45C4-A7DF-4D83-A86E-8EA1F946C4C9}" srcOrd="0" destOrd="0" presId="urn:microsoft.com/office/officeart/2005/8/layout/hList1"/>
    <dgm:cxn modelId="{66B3C976-0F71-451E-903A-A0B31EEB1F46}" type="presParOf" srcId="{518C45C4-A7DF-4D83-A86E-8EA1F946C4C9}" destId="{493AB595-68E2-49A9-95CC-37B2535578DF}" srcOrd="0" destOrd="0" presId="urn:microsoft.com/office/officeart/2005/8/layout/hList1"/>
    <dgm:cxn modelId="{E8BB6CFD-D8A1-4A9D-B68B-3BDF32C9F8B3}" type="presParOf" srcId="{518C45C4-A7DF-4D83-A86E-8EA1F946C4C9}" destId="{DD07C4A8-1A4C-4E80-AD05-7E830F33EABD}" srcOrd="1" destOrd="0" presId="urn:microsoft.com/office/officeart/2005/8/layout/hList1"/>
    <dgm:cxn modelId="{A4C13BCD-5346-4D03-892E-CA1761AD6236}" type="presParOf" srcId="{74537BB4-A00B-47C2-B518-35FA2BA5AB6E}" destId="{123B0FD9-2234-4217-A8AD-4D6749742494}" srcOrd="1" destOrd="0" presId="urn:microsoft.com/office/officeart/2005/8/layout/hList1"/>
    <dgm:cxn modelId="{7390B540-B155-4EF3-9410-06B00BDC2225}" type="presParOf" srcId="{74537BB4-A00B-47C2-B518-35FA2BA5AB6E}" destId="{2497A6DF-A6C1-4177-8A7F-316E53238FF2}" srcOrd="2" destOrd="0" presId="urn:microsoft.com/office/officeart/2005/8/layout/hList1"/>
    <dgm:cxn modelId="{8CCA87B9-2739-43E6-BDA3-1AC4C54F1E91}" type="presParOf" srcId="{2497A6DF-A6C1-4177-8A7F-316E53238FF2}" destId="{D644AAD6-4F2D-4337-8C10-249E5B7C83F9}" srcOrd="0" destOrd="0" presId="urn:microsoft.com/office/officeart/2005/8/layout/hList1"/>
    <dgm:cxn modelId="{FD59EF0E-F4FB-4791-8356-BEB8EBF7C133}" type="presParOf" srcId="{2497A6DF-A6C1-4177-8A7F-316E53238FF2}" destId="{0125A415-77E9-437B-ABF4-84370B4C859A}" srcOrd="1" destOrd="0" presId="urn:microsoft.com/office/officeart/2005/8/layout/hList1"/>
    <dgm:cxn modelId="{71F147E4-B7E5-4C4D-BC4A-1AF082AABCE9}" type="presParOf" srcId="{74537BB4-A00B-47C2-B518-35FA2BA5AB6E}" destId="{6BE812AC-346A-45F5-80BD-0BEB36DF835B}" srcOrd="3" destOrd="0" presId="urn:microsoft.com/office/officeart/2005/8/layout/hList1"/>
    <dgm:cxn modelId="{9E604D9E-35C3-4E37-97ED-91DF9BB15D65}" type="presParOf" srcId="{74537BB4-A00B-47C2-B518-35FA2BA5AB6E}" destId="{09DDC902-342C-40E0-835D-67D52CA02B9D}" srcOrd="4" destOrd="0" presId="urn:microsoft.com/office/officeart/2005/8/layout/hList1"/>
    <dgm:cxn modelId="{12837CDD-0924-4D4E-B3E7-3670152C336F}" type="presParOf" srcId="{09DDC902-342C-40E0-835D-67D52CA02B9D}" destId="{F6CF1B25-195E-4F7A-88CD-797388C178A3}" srcOrd="0" destOrd="0" presId="urn:microsoft.com/office/officeart/2005/8/layout/hList1"/>
    <dgm:cxn modelId="{8B4874BD-3512-41FA-AB50-24AEAD5B8D9D}" type="presParOf" srcId="{09DDC902-342C-40E0-835D-67D52CA02B9D}" destId="{904AEC77-78CE-4A41-A6EE-CBC8C842BB5C}" srcOrd="1" destOrd="0" presId="urn:microsoft.com/office/officeart/2005/8/layout/hList1"/>
    <dgm:cxn modelId="{C9DDFD9C-5592-4E55-9C6B-CE91CEB1D87C}" type="presParOf" srcId="{74537BB4-A00B-47C2-B518-35FA2BA5AB6E}" destId="{B832A795-EDFC-4127-99AF-9473BA9863D5}" srcOrd="5" destOrd="0" presId="urn:microsoft.com/office/officeart/2005/8/layout/hList1"/>
    <dgm:cxn modelId="{1B852620-F076-4F84-82D8-D5C8ED0D6F3A}" type="presParOf" srcId="{74537BB4-A00B-47C2-B518-35FA2BA5AB6E}" destId="{FD322FF5-950A-4217-9E01-137B8F137D3D}" srcOrd="6" destOrd="0" presId="urn:microsoft.com/office/officeart/2005/8/layout/hList1"/>
    <dgm:cxn modelId="{25888202-6682-404C-86EF-E4C8445180F0}" type="presParOf" srcId="{FD322FF5-950A-4217-9E01-137B8F137D3D}" destId="{4A1C94F1-A44F-4E7B-BE82-5CF032774E0E}" srcOrd="0" destOrd="0" presId="urn:microsoft.com/office/officeart/2005/8/layout/hList1"/>
    <dgm:cxn modelId="{A58A55F2-7B7A-4806-8903-0D0F9B9B1E67}" type="presParOf" srcId="{FD322FF5-950A-4217-9E01-137B8F137D3D}" destId="{E45F2213-2F96-422A-B2A7-303309055AE9}" srcOrd="1" destOrd="0" presId="urn:microsoft.com/office/officeart/2005/8/layout/hList1"/>
    <dgm:cxn modelId="{224D6B1E-CA7D-491C-994B-6C849B18440D}" type="presParOf" srcId="{74537BB4-A00B-47C2-B518-35FA2BA5AB6E}" destId="{02448F83-6976-4AD8-8D4E-DC92A7DF74E2}" srcOrd="7" destOrd="0" presId="urn:microsoft.com/office/officeart/2005/8/layout/hList1"/>
    <dgm:cxn modelId="{60088DF7-8D82-44B9-A037-CC53EC26521F}" type="presParOf" srcId="{74537BB4-A00B-47C2-B518-35FA2BA5AB6E}" destId="{C836ACBA-EEB3-4D64-AEDC-535C0CA56E2F}" srcOrd="8" destOrd="0" presId="urn:microsoft.com/office/officeart/2005/8/layout/hList1"/>
    <dgm:cxn modelId="{AC95A6D1-DEF9-466D-A310-FA2937AA4BE4}" type="presParOf" srcId="{C836ACBA-EEB3-4D64-AEDC-535C0CA56E2F}" destId="{1C796FF9-7F3C-41AC-9202-5A846D55D00A}" srcOrd="0" destOrd="0" presId="urn:microsoft.com/office/officeart/2005/8/layout/hList1"/>
    <dgm:cxn modelId="{BCC3156D-094F-425A-AE45-A2B0E3AA554E}" type="presParOf" srcId="{C836ACBA-EEB3-4D64-AEDC-535C0CA56E2F}" destId="{AD91E8B0-0A59-4D00-AE23-6D3E7D569D6C}"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68FB2A5-5225-44A4-978A-4E6480CDFBA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HK" altLang="en-US"/>
        </a:p>
      </dgm:t>
    </dgm:pt>
    <dgm:pt modelId="{77BEE4D6-633F-47A3-89D7-136DB720D9C8}">
      <dgm:prSet phldrT="[文字]"/>
      <dgm:spPr/>
      <dgm:t>
        <a:bodyPr/>
        <a:lstStyle/>
        <a:p>
          <a:r>
            <a:rPr lang="en-US" altLang="zh-HK" dirty="0"/>
            <a:t>Digital Mixer </a:t>
          </a:r>
          <a:endParaRPr lang="zh-HK" altLang="en-US" dirty="0"/>
        </a:p>
      </dgm:t>
    </dgm:pt>
    <dgm:pt modelId="{1CC21ECC-B420-4097-A8DE-AADDAAAE0794}" type="parTrans" cxnId="{58E43BD5-ADE5-421B-9DED-11572027AE39}">
      <dgm:prSet/>
      <dgm:spPr/>
      <dgm:t>
        <a:bodyPr/>
        <a:lstStyle/>
        <a:p>
          <a:endParaRPr lang="zh-HK" altLang="en-US"/>
        </a:p>
      </dgm:t>
    </dgm:pt>
    <dgm:pt modelId="{5B106C06-7A17-4797-893B-CC25AF58BC56}" type="sibTrans" cxnId="{58E43BD5-ADE5-421B-9DED-11572027AE39}">
      <dgm:prSet/>
      <dgm:spPr/>
      <dgm:t>
        <a:bodyPr/>
        <a:lstStyle/>
        <a:p>
          <a:endParaRPr lang="zh-HK" altLang="en-US"/>
        </a:p>
      </dgm:t>
    </dgm:pt>
    <dgm:pt modelId="{F317DB3D-46C2-4CFB-AE90-EC7599F44620}">
      <dgm:prSet phldrT="[文字]"/>
      <dgm:spPr/>
      <dgm:t>
        <a:bodyPr/>
        <a:lstStyle/>
        <a:p>
          <a:r>
            <a:rPr lang="en-US" dirty="0"/>
            <a:t>Built-in effects, equalizer, and dynamics processing eliminate</a:t>
          </a:r>
          <a:endParaRPr lang="zh-HK" altLang="en-US" dirty="0"/>
        </a:p>
      </dgm:t>
    </dgm:pt>
    <dgm:pt modelId="{8B6E61B7-7B93-465A-B0A9-BED7966AECA4}" type="parTrans" cxnId="{A0601A75-CE70-46AC-8A09-BFE31755CD8E}">
      <dgm:prSet/>
      <dgm:spPr/>
      <dgm:t>
        <a:bodyPr/>
        <a:lstStyle/>
        <a:p>
          <a:endParaRPr lang="zh-HK" altLang="en-US"/>
        </a:p>
      </dgm:t>
    </dgm:pt>
    <dgm:pt modelId="{8DC69DEC-3A99-49B5-870F-F45A4D2841B9}" type="sibTrans" cxnId="{A0601A75-CE70-46AC-8A09-BFE31755CD8E}">
      <dgm:prSet/>
      <dgm:spPr/>
      <dgm:t>
        <a:bodyPr/>
        <a:lstStyle/>
        <a:p>
          <a:endParaRPr lang="zh-HK" altLang="en-US"/>
        </a:p>
      </dgm:t>
    </dgm:pt>
    <dgm:pt modelId="{E9FAD03B-5472-48FE-B981-86852193520B}">
      <dgm:prSet phldrT="[文字]"/>
      <dgm:spPr/>
      <dgm:t>
        <a:bodyPr/>
        <a:lstStyle/>
        <a:p>
          <a:r>
            <a:rPr lang="en-US" dirty="0"/>
            <a:t>Each function has physical knobs and faders that are easy to understand and operate.</a:t>
          </a:r>
          <a:endParaRPr lang="zh-HK" altLang="en-US" dirty="0"/>
        </a:p>
      </dgm:t>
    </dgm:pt>
    <dgm:pt modelId="{42B21924-5128-4946-809F-E1473DD406BF}" type="parTrans" cxnId="{072C5BD8-F06B-447D-98A6-70AF922B79DE}">
      <dgm:prSet/>
      <dgm:spPr/>
      <dgm:t>
        <a:bodyPr/>
        <a:lstStyle/>
        <a:p>
          <a:endParaRPr lang="zh-HK" altLang="en-US"/>
        </a:p>
      </dgm:t>
    </dgm:pt>
    <dgm:pt modelId="{AC87E9D5-4E8D-4447-A72D-C17D76841080}" type="sibTrans" cxnId="{072C5BD8-F06B-447D-98A6-70AF922B79DE}">
      <dgm:prSet/>
      <dgm:spPr/>
      <dgm:t>
        <a:bodyPr/>
        <a:lstStyle/>
        <a:p>
          <a:endParaRPr lang="zh-HK" altLang="en-US"/>
        </a:p>
      </dgm:t>
    </dgm:pt>
    <dgm:pt modelId="{D3BEDD78-5458-4CEF-9637-F181755B6BB5}">
      <dgm:prSet/>
      <dgm:spPr/>
      <dgm:t>
        <a:bodyPr/>
        <a:lstStyle/>
        <a:p>
          <a:r>
            <a:rPr lang="en-US" dirty="0"/>
            <a:t>Settings can be saved and recalled for quick switching</a:t>
          </a:r>
          <a:endParaRPr lang="zh-HK" altLang="en-US" dirty="0"/>
        </a:p>
      </dgm:t>
    </dgm:pt>
    <dgm:pt modelId="{E4A4AA17-F879-483C-90C0-A29DA9AFC151}" type="parTrans" cxnId="{CBA80B62-330B-4B35-8E4E-00E8921BAEA8}">
      <dgm:prSet/>
      <dgm:spPr/>
      <dgm:t>
        <a:bodyPr/>
        <a:lstStyle/>
        <a:p>
          <a:endParaRPr lang="zh-HK" altLang="en-US"/>
        </a:p>
      </dgm:t>
    </dgm:pt>
    <dgm:pt modelId="{3F531B34-C7D6-4AE9-A4B0-F88272E4D2A1}" type="sibTrans" cxnId="{CBA80B62-330B-4B35-8E4E-00E8921BAEA8}">
      <dgm:prSet/>
      <dgm:spPr/>
      <dgm:t>
        <a:bodyPr/>
        <a:lstStyle/>
        <a:p>
          <a:endParaRPr lang="zh-HK" altLang="en-US"/>
        </a:p>
      </dgm:t>
    </dgm:pt>
    <dgm:pt modelId="{6129C9A2-F9BB-46B9-AEDA-D083B071F277}">
      <dgm:prSet phldrT="[文字]"/>
      <dgm:spPr/>
      <dgm:t>
        <a:bodyPr/>
        <a:lstStyle/>
        <a:p>
          <a:r>
            <a:rPr lang="en-US" altLang="zh-HK" dirty="0"/>
            <a:t>Analog Mixer</a:t>
          </a:r>
          <a:endParaRPr lang="zh-HK" altLang="en-US" dirty="0"/>
        </a:p>
      </dgm:t>
    </dgm:pt>
    <dgm:pt modelId="{3F6711C9-C934-4258-AA6F-528435A4ADC1}" type="sibTrans" cxnId="{D72C1001-139F-4C7D-930A-66383D9F2A5B}">
      <dgm:prSet/>
      <dgm:spPr/>
      <dgm:t>
        <a:bodyPr/>
        <a:lstStyle/>
        <a:p>
          <a:endParaRPr lang="zh-HK" altLang="en-US"/>
        </a:p>
      </dgm:t>
    </dgm:pt>
    <dgm:pt modelId="{89BE2386-E4E1-447E-B60C-1CF078F202D9}" type="parTrans" cxnId="{D72C1001-139F-4C7D-930A-66383D9F2A5B}">
      <dgm:prSet/>
      <dgm:spPr/>
      <dgm:t>
        <a:bodyPr/>
        <a:lstStyle/>
        <a:p>
          <a:endParaRPr lang="zh-HK" altLang="en-US"/>
        </a:p>
      </dgm:t>
    </dgm:pt>
    <dgm:pt modelId="{D0EF26DA-4FFA-4AD1-B3FC-ED1507418FB9}" type="pres">
      <dgm:prSet presAssocID="{268FB2A5-5225-44A4-978A-4E6480CDFBA5}" presName="linear" presStyleCnt="0">
        <dgm:presLayoutVars>
          <dgm:animLvl val="lvl"/>
          <dgm:resizeHandles val="exact"/>
        </dgm:presLayoutVars>
      </dgm:prSet>
      <dgm:spPr/>
    </dgm:pt>
    <dgm:pt modelId="{D4628555-E073-4749-BABF-53CF5D933175}" type="pres">
      <dgm:prSet presAssocID="{77BEE4D6-633F-47A3-89D7-136DB720D9C8}" presName="parentText" presStyleLbl="node1" presStyleIdx="0" presStyleCnt="2">
        <dgm:presLayoutVars>
          <dgm:chMax val="0"/>
          <dgm:bulletEnabled val="1"/>
        </dgm:presLayoutVars>
      </dgm:prSet>
      <dgm:spPr/>
    </dgm:pt>
    <dgm:pt modelId="{45AC1485-C811-4899-BAE6-2CD45612DA31}" type="pres">
      <dgm:prSet presAssocID="{77BEE4D6-633F-47A3-89D7-136DB720D9C8}" presName="childText" presStyleLbl="revTx" presStyleIdx="0" presStyleCnt="2">
        <dgm:presLayoutVars>
          <dgm:bulletEnabled val="1"/>
        </dgm:presLayoutVars>
      </dgm:prSet>
      <dgm:spPr/>
    </dgm:pt>
    <dgm:pt modelId="{10D02E61-A7E1-462E-B513-57AEA5322516}" type="pres">
      <dgm:prSet presAssocID="{6129C9A2-F9BB-46B9-AEDA-D083B071F277}" presName="parentText" presStyleLbl="node1" presStyleIdx="1" presStyleCnt="2">
        <dgm:presLayoutVars>
          <dgm:chMax val="0"/>
          <dgm:bulletEnabled val="1"/>
        </dgm:presLayoutVars>
      </dgm:prSet>
      <dgm:spPr/>
    </dgm:pt>
    <dgm:pt modelId="{8BF0C74C-C3DF-4517-AA17-5B7A58FE8B6A}" type="pres">
      <dgm:prSet presAssocID="{6129C9A2-F9BB-46B9-AEDA-D083B071F277}" presName="childText" presStyleLbl="revTx" presStyleIdx="1" presStyleCnt="2">
        <dgm:presLayoutVars>
          <dgm:bulletEnabled val="1"/>
        </dgm:presLayoutVars>
      </dgm:prSet>
      <dgm:spPr/>
    </dgm:pt>
  </dgm:ptLst>
  <dgm:cxnLst>
    <dgm:cxn modelId="{D72C1001-139F-4C7D-930A-66383D9F2A5B}" srcId="{268FB2A5-5225-44A4-978A-4E6480CDFBA5}" destId="{6129C9A2-F9BB-46B9-AEDA-D083B071F277}" srcOrd="1" destOrd="0" parTransId="{89BE2386-E4E1-447E-B60C-1CF078F202D9}" sibTransId="{3F6711C9-C934-4258-AA6F-528435A4ADC1}"/>
    <dgm:cxn modelId="{71B4432B-4D89-4D7F-895E-07D21ED1FE3C}" type="presOf" srcId="{D3BEDD78-5458-4CEF-9637-F181755B6BB5}" destId="{45AC1485-C811-4899-BAE6-2CD45612DA31}" srcOrd="0" destOrd="1" presId="urn:microsoft.com/office/officeart/2005/8/layout/vList2"/>
    <dgm:cxn modelId="{CBA80B62-330B-4B35-8E4E-00E8921BAEA8}" srcId="{77BEE4D6-633F-47A3-89D7-136DB720D9C8}" destId="{D3BEDD78-5458-4CEF-9637-F181755B6BB5}" srcOrd="1" destOrd="0" parTransId="{E4A4AA17-F879-483C-90C0-A29DA9AFC151}" sibTransId="{3F531B34-C7D6-4AE9-A4B0-F88272E4D2A1}"/>
    <dgm:cxn modelId="{A0601A75-CE70-46AC-8A09-BFE31755CD8E}" srcId="{77BEE4D6-633F-47A3-89D7-136DB720D9C8}" destId="{F317DB3D-46C2-4CFB-AE90-EC7599F44620}" srcOrd="0" destOrd="0" parTransId="{8B6E61B7-7B93-465A-B0A9-BED7966AECA4}" sibTransId="{8DC69DEC-3A99-49B5-870F-F45A4D2841B9}"/>
    <dgm:cxn modelId="{A9033F78-1990-4246-BB47-72AF72CBD907}" type="presOf" srcId="{77BEE4D6-633F-47A3-89D7-136DB720D9C8}" destId="{D4628555-E073-4749-BABF-53CF5D933175}" srcOrd="0" destOrd="0" presId="urn:microsoft.com/office/officeart/2005/8/layout/vList2"/>
    <dgm:cxn modelId="{A9D2DA59-6115-466E-8275-A0B5C3F039B3}" type="presOf" srcId="{E9FAD03B-5472-48FE-B981-86852193520B}" destId="{8BF0C74C-C3DF-4517-AA17-5B7A58FE8B6A}" srcOrd="0" destOrd="0" presId="urn:microsoft.com/office/officeart/2005/8/layout/vList2"/>
    <dgm:cxn modelId="{747BD4AA-412C-406E-B2B1-21D18FE3F69C}" type="presOf" srcId="{6129C9A2-F9BB-46B9-AEDA-D083B071F277}" destId="{10D02E61-A7E1-462E-B513-57AEA5322516}" srcOrd="0" destOrd="0" presId="urn:microsoft.com/office/officeart/2005/8/layout/vList2"/>
    <dgm:cxn modelId="{568ACAB3-8467-463E-A8F2-1E4BB9A8E0B2}" type="presOf" srcId="{F317DB3D-46C2-4CFB-AE90-EC7599F44620}" destId="{45AC1485-C811-4899-BAE6-2CD45612DA31}" srcOrd="0" destOrd="0" presId="urn:microsoft.com/office/officeart/2005/8/layout/vList2"/>
    <dgm:cxn modelId="{58E43BD5-ADE5-421B-9DED-11572027AE39}" srcId="{268FB2A5-5225-44A4-978A-4E6480CDFBA5}" destId="{77BEE4D6-633F-47A3-89D7-136DB720D9C8}" srcOrd="0" destOrd="0" parTransId="{1CC21ECC-B420-4097-A8DE-AADDAAAE0794}" sibTransId="{5B106C06-7A17-4797-893B-CC25AF58BC56}"/>
    <dgm:cxn modelId="{072C5BD8-F06B-447D-98A6-70AF922B79DE}" srcId="{6129C9A2-F9BB-46B9-AEDA-D083B071F277}" destId="{E9FAD03B-5472-48FE-B981-86852193520B}" srcOrd="0" destOrd="0" parTransId="{42B21924-5128-4946-809F-E1473DD406BF}" sibTransId="{AC87E9D5-4E8D-4447-A72D-C17D76841080}"/>
    <dgm:cxn modelId="{8079A2E7-0313-4BE9-84F3-43919F93AB9D}" type="presOf" srcId="{268FB2A5-5225-44A4-978A-4E6480CDFBA5}" destId="{D0EF26DA-4FFA-4AD1-B3FC-ED1507418FB9}" srcOrd="0" destOrd="0" presId="urn:microsoft.com/office/officeart/2005/8/layout/vList2"/>
    <dgm:cxn modelId="{B66F7C47-526D-4909-8D07-6F5399F41E4D}" type="presParOf" srcId="{D0EF26DA-4FFA-4AD1-B3FC-ED1507418FB9}" destId="{D4628555-E073-4749-BABF-53CF5D933175}" srcOrd="0" destOrd="0" presId="urn:microsoft.com/office/officeart/2005/8/layout/vList2"/>
    <dgm:cxn modelId="{66F9F9F5-9EEB-4956-A738-397137310B42}" type="presParOf" srcId="{D0EF26DA-4FFA-4AD1-B3FC-ED1507418FB9}" destId="{45AC1485-C811-4899-BAE6-2CD45612DA31}" srcOrd="1" destOrd="0" presId="urn:microsoft.com/office/officeart/2005/8/layout/vList2"/>
    <dgm:cxn modelId="{CD643272-5EA0-4832-A653-6B0A81A40EF9}" type="presParOf" srcId="{D0EF26DA-4FFA-4AD1-B3FC-ED1507418FB9}" destId="{10D02E61-A7E1-462E-B513-57AEA5322516}" srcOrd="2" destOrd="0" presId="urn:microsoft.com/office/officeart/2005/8/layout/vList2"/>
    <dgm:cxn modelId="{EFC022F9-1291-4EDF-B66E-F2C126EC3B97}" type="presParOf" srcId="{D0EF26DA-4FFA-4AD1-B3FC-ED1507418FB9}" destId="{8BF0C74C-C3DF-4517-AA17-5B7A58FE8B6A}"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68FB2A5-5225-44A4-978A-4E6480CDFBA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HK" altLang="en-US"/>
        </a:p>
      </dgm:t>
    </dgm:pt>
    <dgm:pt modelId="{77BEE4D6-633F-47A3-89D7-136DB720D9C8}">
      <dgm:prSet phldrT="[文字]"/>
      <dgm:spPr/>
      <dgm:t>
        <a:bodyPr/>
        <a:lstStyle/>
        <a:p>
          <a:r>
            <a:rPr lang="en-US" altLang="en-US" dirty="0"/>
            <a:t>CLASS A Amplifier</a:t>
          </a:r>
          <a:endParaRPr lang="zh-HK" altLang="en-US" dirty="0"/>
        </a:p>
      </dgm:t>
    </dgm:pt>
    <dgm:pt modelId="{1CC21ECC-B420-4097-A8DE-AADDAAAE0794}" type="parTrans" cxnId="{58E43BD5-ADE5-421B-9DED-11572027AE39}">
      <dgm:prSet/>
      <dgm:spPr/>
      <dgm:t>
        <a:bodyPr/>
        <a:lstStyle/>
        <a:p>
          <a:endParaRPr lang="zh-HK" altLang="en-US"/>
        </a:p>
      </dgm:t>
    </dgm:pt>
    <dgm:pt modelId="{5B106C06-7A17-4797-893B-CC25AF58BC56}" type="sibTrans" cxnId="{58E43BD5-ADE5-421B-9DED-11572027AE39}">
      <dgm:prSet/>
      <dgm:spPr/>
      <dgm:t>
        <a:bodyPr/>
        <a:lstStyle/>
        <a:p>
          <a:endParaRPr lang="zh-HK" altLang="en-US"/>
        </a:p>
      </dgm:t>
    </dgm:pt>
    <dgm:pt modelId="{F317DB3D-46C2-4CFB-AE90-EC7599F44620}">
      <dgm:prSet phldrT="[文字]"/>
      <dgm:spPr/>
      <dgm:t>
        <a:bodyPr/>
        <a:lstStyle/>
        <a:p>
          <a:r>
            <a:rPr lang="en-US" b="0" i="0" dirty="0"/>
            <a:t>the most common type of amplifier topology</a:t>
          </a:r>
          <a:endParaRPr lang="zh-HK" altLang="en-US" dirty="0"/>
        </a:p>
      </dgm:t>
    </dgm:pt>
    <dgm:pt modelId="{8B6E61B7-7B93-465A-B0A9-BED7966AECA4}" type="parTrans" cxnId="{A0601A75-CE70-46AC-8A09-BFE31755CD8E}">
      <dgm:prSet/>
      <dgm:spPr/>
      <dgm:t>
        <a:bodyPr/>
        <a:lstStyle/>
        <a:p>
          <a:endParaRPr lang="zh-HK" altLang="en-US"/>
        </a:p>
      </dgm:t>
    </dgm:pt>
    <dgm:pt modelId="{8DC69DEC-3A99-49B5-870F-F45A4D2841B9}" type="sibTrans" cxnId="{A0601A75-CE70-46AC-8A09-BFE31755CD8E}">
      <dgm:prSet/>
      <dgm:spPr/>
      <dgm:t>
        <a:bodyPr/>
        <a:lstStyle/>
        <a:p>
          <a:endParaRPr lang="zh-HK" altLang="en-US"/>
        </a:p>
      </dgm:t>
    </dgm:pt>
    <dgm:pt modelId="{BEABFC43-40FC-429C-8767-7E176E9B8AF8}">
      <dgm:prSet phldrT="[文字]"/>
      <dgm:spPr/>
      <dgm:t>
        <a:bodyPr/>
        <a:lstStyle/>
        <a:p>
          <a:r>
            <a:rPr lang="en-US" b="0" i="0" dirty="0"/>
            <a:t>s a solution to the efficiency and heating problems associated with the previous class A amplifier. </a:t>
          </a:r>
          <a:endParaRPr lang="zh-HK" altLang="en-US" dirty="0"/>
        </a:p>
      </dgm:t>
    </dgm:pt>
    <dgm:pt modelId="{1F2169F7-DE3F-4F32-BE42-4EAF9F1D668D}" type="parTrans" cxnId="{14B2839A-96EF-451B-9135-0B4D32F56A60}">
      <dgm:prSet/>
      <dgm:spPr/>
      <dgm:t>
        <a:bodyPr/>
        <a:lstStyle/>
        <a:p>
          <a:endParaRPr lang="zh-TW" altLang="en-US"/>
        </a:p>
      </dgm:t>
    </dgm:pt>
    <dgm:pt modelId="{BE80FF12-DCCC-4CE5-B10E-EC0754AA9379}" type="sibTrans" cxnId="{14B2839A-96EF-451B-9135-0B4D32F56A60}">
      <dgm:prSet/>
      <dgm:spPr/>
      <dgm:t>
        <a:bodyPr/>
        <a:lstStyle/>
        <a:p>
          <a:endParaRPr lang="zh-TW" altLang="en-US"/>
        </a:p>
      </dgm:t>
    </dgm:pt>
    <dgm:pt modelId="{9782450F-636F-4CFD-8130-C3F4175868A2}">
      <dgm:prSet phldrT="[文字]"/>
      <dgm:spPr/>
      <dgm:t>
        <a:bodyPr/>
        <a:lstStyle/>
        <a:p>
          <a:r>
            <a:rPr lang="en-US" altLang="zh-TW" dirty="0"/>
            <a:t>CLASS C Amplifier</a:t>
          </a:r>
          <a:endParaRPr lang="zh-HK" altLang="en-US" dirty="0"/>
        </a:p>
      </dgm:t>
    </dgm:pt>
    <dgm:pt modelId="{4BC42C68-CB2D-41DC-8FBB-73AE244A700F}" type="parTrans" cxnId="{831681DE-C84C-471E-A77D-416DA7962D15}">
      <dgm:prSet/>
      <dgm:spPr/>
      <dgm:t>
        <a:bodyPr/>
        <a:lstStyle/>
        <a:p>
          <a:endParaRPr lang="zh-TW" altLang="en-US"/>
        </a:p>
      </dgm:t>
    </dgm:pt>
    <dgm:pt modelId="{46693265-9887-450A-9218-192ECBB31807}" type="sibTrans" cxnId="{831681DE-C84C-471E-A77D-416DA7962D15}">
      <dgm:prSet/>
      <dgm:spPr/>
      <dgm:t>
        <a:bodyPr/>
        <a:lstStyle/>
        <a:p>
          <a:endParaRPr lang="zh-TW" altLang="en-US"/>
        </a:p>
      </dgm:t>
    </dgm:pt>
    <dgm:pt modelId="{1785EB0E-A9E0-4F24-B788-4DA11EABB0AA}">
      <dgm:prSet phldrT="[文字]"/>
      <dgm:spPr/>
      <dgm:t>
        <a:bodyPr/>
        <a:lstStyle/>
        <a:p>
          <a:r>
            <a:rPr lang="en-US" b="0" i="0" dirty="0"/>
            <a:t>as the greatest efficiency but the poorest linearity of the classes of amplifiers mentioned here. </a:t>
          </a:r>
          <a:endParaRPr lang="zh-HK" altLang="en-US" dirty="0"/>
        </a:p>
      </dgm:t>
    </dgm:pt>
    <dgm:pt modelId="{464FD5F9-F276-4A3F-B1AA-7906F1F2539D}" type="parTrans" cxnId="{E9C7A7BA-82B6-412C-A882-64606E981C19}">
      <dgm:prSet/>
      <dgm:spPr/>
      <dgm:t>
        <a:bodyPr/>
        <a:lstStyle/>
        <a:p>
          <a:endParaRPr lang="zh-TW" altLang="en-US"/>
        </a:p>
      </dgm:t>
    </dgm:pt>
    <dgm:pt modelId="{A8B46A58-601E-488B-9C22-7CFCBC3F662D}" type="sibTrans" cxnId="{E9C7A7BA-82B6-412C-A882-64606E981C19}">
      <dgm:prSet/>
      <dgm:spPr/>
      <dgm:t>
        <a:bodyPr/>
        <a:lstStyle/>
        <a:p>
          <a:endParaRPr lang="zh-TW" altLang="en-US"/>
        </a:p>
      </dgm:t>
    </dgm:pt>
    <dgm:pt modelId="{CA59D87B-5B68-49DD-A616-55A7FA9A44EB}">
      <dgm:prSet phldrT="[文字]"/>
      <dgm:spPr/>
      <dgm:t>
        <a:bodyPr/>
        <a:lstStyle/>
        <a:p>
          <a:r>
            <a:rPr lang="en-US" altLang="zh-TW" dirty="0"/>
            <a:t>CLASS AB Amplifier</a:t>
          </a:r>
          <a:endParaRPr lang="zh-HK" altLang="en-US" dirty="0"/>
        </a:p>
      </dgm:t>
    </dgm:pt>
    <dgm:pt modelId="{4F97B9A2-BDCC-4E6B-945A-31440A844E33}" type="parTrans" cxnId="{CC1E4689-5EB9-4298-A496-1D5AA33E6EE2}">
      <dgm:prSet/>
      <dgm:spPr/>
      <dgm:t>
        <a:bodyPr/>
        <a:lstStyle/>
        <a:p>
          <a:endParaRPr lang="zh-TW" altLang="en-US"/>
        </a:p>
      </dgm:t>
    </dgm:pt>
    <dgm:pt modelId="{EC20271E-0A0C-4C1E-BFA5-FF9F093CB19E}" type="sibTrans" cxnId="{CC1E4689-5EB9-4298-A496-1D5AA33E6EE2}">
      <dgm:prSet/>
      <dgm:spPr/>
      <dgm:t>
        <a:bodyPr/>
        <a:lstStyle/>
        <a:p>
          <a:endParaRPr lang="zh-TW" altLang="en-US"/>
        </a:p>
      </dgm:t>
    </dgm:pt>
    <dgm:pt modelId="{F80B25AF-88F3-4A51-9DF2-669E10738033}">
      <dgm:prSet phldrT="[文字]"/>
      <dgm:spPr/>
      <dgm:t>
        <a:bodyPr/>
        <a:lstStyle/>
        <a:p>
          <a:r>
            <a:rPr lang="en-US" b="0" i="0" dirty="0"/>
            <a:t>a combination of the “Class A” and the “Class B” type amplifiers we have looked at above.</a:t>
          </a:r>
          <a:endParaRPr lang="zh-HK" altLang="en-US" dirty="0"/>
        </a:p>
      </dgm:t>
    </dgm:pt>
    <dgm:pt modelId="{7771B3FF-2188-4547-98A5-7466051AAE2C}" type="parTrans" cxnId="{5CF24712-0426-4864-B425-DE0A58200B16}">
      <dgm:prSet/>
      <dgm:spPr/>
      <dgm:t>
        <a:bodyPr/>
        <a:lstStyle/>
        <a:p>
          <a:endParaRPr lang="zh-TW" altLang="en-US"/>
        </a:p>
      </dgm:t>
    </dgm:pt>
    <dgm:pt modelId="{849F70A2-3C86-4B4D-9DCF-4404B5FE1596}" type="sibTrans" cxnId="{5CF24712-0426-4864-B425-DE0A58200B16}">
      <dgm:prSet/>
      <dgm:spPr/>
      <dgm:t>
        <a:bodyPr/>
        <a:lstStyle/>
        <a:p>
          <a:endParaRPr lang="zh-TW" altLang="en-US"/>
        </a:p>
      </dgm:t>
    </dgm:pt>
    <dgm:pt modelId="{6129C9A2-F9BB-46B9-AEDA-D083B071F277}">
      <dgm:prSet phldrT="[文字]"/>
      <dgm:spPr/>
      <dgm:t>
        <a:bodyPr/>
        <a:lstStyle/>
        <a:p>
          <a:r>
            <a:rPr lang="en-US" altLang="zh-TW" dirty="0"/>
            <a:t>CLASS B Amplifier</a:t>
          </a:r>
          <a:endParaRPr lang="zh-HK" altLang="en-US" dirty="0"/>
        </a:p>
      </dgm:t>
    </dgm:pt>
    <dgm:pt modelId="{3F6711C9-C934-4258-AA6F-528435A4ADC1}" type="sibTrans" cxnId="{D72C1001-139F-4C7D-930A-66383D9F2A5B}">
      <dgm:prSet/>
      <dgm:spPr/>
      <dgm:t>
        <a:bodyPr/>
        <a:lstStyle/>
        <a:p>
          <a:endParaRPr lang="zh-HK" altLang="en-US"/>
        </a:p>
      </dgm:t>
    </dgm:pt>
    <dgm:pt modelId="{89BE2386-E4E1-447E-B60C-1CF078F202D9}" type="parTrans" cxnId="{D72C1001-139F-4C7D-930A-66383D9F2A5B}">
      <dgm:prSet/>
      <dgm:spPr/>
      <dgm:t>
        <a:bodyPr/>
        <a:lstStyle/>
        <a:p>
          <a:endParaRPr lang="zh-HK" altLang="en-US"/>
        </a:p>
      </dgm:t>
    </dgm:pt>
    <dgm:pt modelId="{2A6ADB92-06EB-43CB-A99C-D86CB687F40F}">
      <dgm:prSet phldrT="[文字]"/>
      <dgm:spPr/>
      <dgm:t>
        <a:bodyPr/>
        <a:lstStyle/>
        <a:p>
          <a:r>
            <a:rPr lang="en-US" b="0" i="0" dirty="0"/>
            <a:t>over the full 360 degrees of the input cycle. </a:t>
          </a:r>
          <a:endParaRPr lang="zh-HK" altLang="en-US" dirty="0"/>
        </a:p>
      </dgm:t>
    </dgm:pt>
    <dgm:pt modelId="{74E3CA56-52F0-47FD-99DE-54BD319C8BA7}" type="parTrans" cxnId="{A3BF869B-AE81-4507-90CE-E7E7DEC559D4}">
      <dgm:prSet/>
      <dgm:spPr/>
      <dgm:t>
        <a:bodyPr/>
        <a:lstStyle/>
        <a:p>
          <a:endParaRPr lang="zh-TW" altLang="en-US"/>
        </a:p>
      </dgm:t>
    </dgm:pt>
    <dgm:pt modelId="{728BC0D6-4B87-47A2-AD49-55D44C0412D5}" type="sibTrans" cxnId="{A3BF869B-AE81-4507-90CE-E7E7DEC559D4}">
      <dgm:prSet/>
      <dgm:spPr/>
      <dgm:t>
        <a:bodyPr/>
        <a:lstStyle/>
        <a:p>
          <a:endParaRPr lang="zh-TW" altLang="en-US"/>
        </a:p>
      </dgm:t>
    </dgm:pt>
    <dgm:pt modelId="{13061706-A0FA-4EB6-8D8D-E8EA0E3C6DCA}">
      <dgm:prSet phldrT="[文字]"/>
      <dgm:spPr/>
      <dgm:t>
        <a:bodyPr/>
        <a:lstStyle/>
        <a:p>
          <a:r>
            <a:rPr lang="en-US" b="0" i="0" dirty="0"/>
            <a:t>Then the output transistor of a class-A topology never turns “OFF” </a:t>
          </a:r>
          <a:endParaRPr lang="zh-HK" altLang="en-US" dirty="0"/>
        </a:p>
      </dgm:t>
    </dgm:pt>
    <dgm:pt modelId="{FD71E2F7-0307-4B94-8B9A-B48AF36C35B0}" type="parTrans" cxnId="{757A1AED-9CE4-4350-8DD1-F46DC8FCEA9C}">
      <dgm:prSet/>
      <dgm:spPr/>
      <dgm:t>
        <a:bodyPr/>
        <a:lstStyle/>
        <a:p>
          <a:endParaRPr lang="zh-TW" altLang="en-US"/>
        </a:p>
      </dgm:t>
    </dgm:pt>
    <dgm:pt modelId="{724CFC25-7190-477D-AC26-4C7EDA138EC8}" type="sibTrans" cxnId="{757A1AED-9CE4-4350-8DD1-F46DC8FCEA9C}">
      <dgm:prSet/>
      <dgm:spPr/>
      <dgm:t>
        <a:bodyPr/>
        <a:lstStyle/>
        <a:p>
          <a:endParaRPr lang="zh-TW" altLang="en-US"/>
        </a:p>
      </dgm:t>
    </dgm:pt>
    <dgm:pt modelId="{022AC1D5-13AB-4D0D-AFE6-22D8DA4A60C7}">
      <dgm:prSet phldrT="[文字]"/>
      <dgm:spPr/>
      <dgm:t>
        <a:bodyPr/>
        <a:lstStyle/>
        <a:p>
          <a:r>
            <a:rPr lang="en-US" b="0" i="0" dirty="0"/>
            <a:t>uses two complimentary transistors either bipolar of FET for each half of the waveform</a:t>
          </a:r>
          <a:endParaRPr lang="zh-HK" altLang="en-US" dirty="0"/>
        </a:p>
      </dgm:t>
    </dgm:pt>
    <dgm:pt modelId="{55D91827-95E4-4DBD-BBA2-465B4AFEAA42}" type="parTrans" cxnId="{E18FD818-FEEA-45A4-95E5-EE758848E3A1}">
      <dgm:prSet/>
      <dgm:spPr/>
      <dgm:t>
        <a:bodyPr/>
        <a:lstStyle/>
        <a:p>
          <a:endParaRPr lang="zh-TW" altLang="en-US"/>
        </a:p>
      </dgm:t>
    </dgm:pt>
    <dgm:pt modelId="{FF7551FB-85C0-4CF1-80CA-95235A0DE2A0}" type="sibTrans" cxnId="{E18FD818-FEEA-45A4-95E5-EE758848E3A1}">
      <dgm:prSet/>
      <dgm:spPr/>
      <dgm:t>
        <a:bodyPr/>
        <a:lstStyle/>
        <a:p>
          <a:endParaRPr lang="zh-TW" altLang="en-US"/>
        </a:p>
      </dgm:t>
    </dgm:pt>
    <dgm:pt modelId="{60F1C74D-A0A6-4961-AD88-64B8700BE42A}">
      <dgm:prSet phldrT="[文字]"/>
      <dgm:spPr/>
      <dgm:t>
        <a:bodyPr/>
        <a:lstStyle/>
        <a:p>
          <a:r>
            <a:rPr lang="en-US" b="0" i="0" dirty="0"/>
            <a:t>so that each transistor device amplifies only half of the output waveform</a:t>
          </a:r>
          <a:endParaRPr lang="zh-HK" altLang="en-US" dirty="0"/>
        </a:p>
      </dgm:t>
    </dgm:pt>
    <dgm:pt modelId="{DF178D41-BA7A-49A1-8463-DDF41FCFC0C7}" type="parTrans" cxnId="{51EDD906-73C9-401F-80B3-0B979A8ED57E}">
      <dgm:prSet/>
      <dgm:spPr/>
      <dgm:t>
        <a:bodyPr/>
        <a:lstStyle/>
        <a:p>
          <a:endParaRPr lang="zh-TW" altLang="en-US"/>
        </a:p>
      </dgm:t>
    </dgm:pt>
    <dgm:pt modelId="{4C30A433-5162-4D1B-A611-A1DA2FF355B0}" type="sibTrans" cxnId="{51EDD906-73C9-401F-80B3-0B979A8ED57E}">
      <dgm:prSet/>
      <dgm:spPr/>
      <dgm:t>
        <a:bodyPr/>
        <a:lstStyle/>
        <a:p>
          <a:endParaRPr lang="zh-TW" altLang="en-US"/>
        </a:p>
      </dgm:t>
    </dgm:pt>
    <dgm:pt modelId="{54AE5606-A505-4BED-8A5C-C68F3882A5F1}">
      <dgm:prSet phldrT="[文字]"/>
      <dgm:spPr/>
      <dgm:t>
        <a:bodyPr/>
        <a:lstStyle/>
        <a:p>
          <a:r>
            <a:rPr lang="en-US" b="0" i="0" dirty="0"/>
            <a:t>the output signals amplitude and phase are linearly related to the input signals amplitude and phase.</a:t>
          </a:r>
          <a:endParaRPr lang="zh-HK" altLang="en-US" dirty="0"/>
        </a:p>
      </dgm:t>
    </dgm:pt>
    <dgm:pt modelId="{205E7E8C-C3AD-490D-A411-C3F7C83D6DB0}" type="parTrans" cxnId="{DC49E405-85BA-4F64-8724-AE4F9BD0C02F}">
      <dgm:prSet/>
      <dgm:spPr/>
      <dgm:t>
        <a:bodyPr/>
        <a:lstStyle/>
        <a:p>
          <a:endParaRPr lang="zh-TW" altLang="en-US"/>
        </a:p>
      </dgm:t>
    </dgm:pt>
    <dgm:pt modelId="{0326E784-B514-4F3C-8BA9-80AD339CD4DE}" type="sibTrans" cxnId="{DC49E405-85BA-4F64-8724-AE4F9BD0C02F}">
      <dgm:prSet/>
      <dgm:spPr/>
      <dgm:t>
        <a:bodyPr/>
        <a:lstStyle/>
        <a:p>
          <a:endParaRPr lang="zh-TW" altLang="en-US"/>
        </a:p>
      </dgm:t>
    </dgm:pt>
    <dgm:pt modelId="{D0EF26DA-4FFA-4AD1-B3FC-ED1507418FB9}" type="pres">
      <dgm:prSet presAssocID="{268FB2A5-5225-44A4-978A-4E6480CDFBA5}" presName="linear" presStyleCnt="0">
        <dgm:presLayoutVars>
          <dgm:animLvl val="lvl"/>
          <dgm:resizeHandles val="exact"/>
        </dgm:presLayoutVars>
      </dgm:prSet>
      <dgm:spPr/>
    </dgm:pt>
    <dgm:pt modelId="{D4628555-E073-4749-BABF-53CF5D933175}" type="pres">
      <dgm:prSet presAssocID="{77BEE4D6-633F-47A3-89D7-136DB720D9C8}" presName="parentText" presStyleLbl="node1" presStyleIdx="0" presStyleCnt="4">
        <dgm:presLayoutVars>
          <dgm:chMax val="0"/>
          <dgm:bulletEnabled val="1"/>
        </dgm:presLayoutVars>
      </dgm:prSet>
      <dgm:spPr/>
    </dgm:pt>
    <dgm:pt modelId="{45AC1485-C811-4899-BAE6-2CD45612DA31}" type="pres">
      <dgm:prSet presAssocID="{77BEE4D6-633F-47A3-89D7-136DB720D9C8}" presName="childText" presStyleLbl="revTx" presStyleIdx="0" presStyleCnt="4">
        <dgm:presLayoutVars>
          <dgm:bulletEnabled val="1"/>
        </dgm:presLayoutVars>
      </dgm:prSet>
      <dgm:spPr/>
    </dgm:pt>
    <dgm:pt modelId="{10D02E61-A7E1-462E-B513-57AEA5322516}" type="pres">
      <dgm:prSet presAssocID="{6129C9A2-F9BB-46B9-AEDA-D083B071F277}" presName="parentText" presStyleLbl="node1" presStyleIdx="1" presStyleCnt="4">
        <dgm:presLayoutVars>
          <dgm:chMax val="0"/>
          <dgm:bulletEnabled val="1"/>
        </dgm:presLayoutVars>
      </dgm:prSet>
      <dgm:spPr/>
    </dgm:pt>
    <dgm:pt modelId="{4ADEDF30-CD76-48D7-8D87-9AEB5F2DB787}" type="pres">
      <dgm:prSet presAssocID="{6129C9A2-F9BB-46B9-AEDA-D083B071F277}" presName="childText" presStyleLbl="revTx" presStyleIdx="1" presStyleCnt="4">
        <dgm:presLayoutVars>
          <dgm:bulletEnabled val="1"/>
        </dgm:presLayoutVars>
      </dgm:prSet>
      <dgm:spPr/>
    </dgm:pt>
    <dgm:pt modelId="{E517345A-FB55-46FA-AC87-04D3BA4A9068}" type="pres">
      <dgm:prSet presAssocID="{9782450F-636F-4CFD-8130-C3F4175868A2}" presName="parentText" presStyleLbl="node1" presStyleIdx="2" presStyleCnt="4">
        <dgm:presLayoutVars>
          <dgm:chMax val="0"/>
          <dgm:bulletEnabled val="1"/>
        </dgm:presLayoutVars>
      </dgm:prSet>
      <dgm:spPr/>
    </dgm:pt>
    <dgm:pt modelId="{1F55E5CC-0C2E-4C93-A97F-038E817D6F98}" type="pres">
      <dgm:prSet presAssocID="{9782450F-636F-4CFD-8130-C3F4175868A2}" presName="childText" presStyleLbl="revTx" presStyleIdx="2" presStyleCnt="4">
        <dgm:presLayoutVars>
          <dgm:bulletEnabled val="1"/>
        </dgm:presLayoutVars>
      </dgm:prSet>
      <dgm:spPr/>
    </dgm:pt>
    <dgm:pt modelId="{53DA9940-E80B-4C94-8E9D-65FA98AA3F5C}" type="pres">
      <dgm:prSet presAssocID="{CA59D87B-5B68-49DD-A616-55A7FA9A44EB}" presName="parentText" presStyleLbl="node1" presStyleIdx="3" presStyleCnt="4">
        <dgm:presLayoutVars>
          <dgm:chMax val="0"/>
          <dgm:bulletEnabled val="1"/>
        </dgm:presLayoutVars>
      </dgm:prSet>
      <dgm:spPr/>
    </dgm:pt>
    <dgm:pt modelId="{672837F0-4BC0-49C4-BAA3-F0ED04EAEFD8}" type="pres">
      <dgm:prSet presAssocID="{CA59D87B-5B68-49DD-A616-55A7FA9A44EB}" presName="childText" presStyleLbl="revTx" presStyleIdx="3" presStyleCnt="4">
        <dgm:presLayoutVars>
          <dgm:bulletEnabled val="1"/>
        </dgm:presLayoutVars>
      </dgm:prSet>
      <dgm:spPr/>
    </dgm:pt>
  </dgm:ptLst>
  <dgm:cxnLst>
    <dgm:cxn modelId="{D72C1001-139F-4C7D-930A-66383D9F2A5B}" srcId="{268FB2A5-5225-44A4-978A-4E6480CDFBA5}" destId="{6129C9A2-F9BB-46B9-AEDA-D083B071F277}" srcOrd="1" destOrd="0" parTransId="{89BE2386-E4E1-447E-B60C-1CF078F202D9}" sibTransId="{3F6711C9-C934-4258-AA6F-528435A4ADC1}"/>
    <dgm:cxn modelId="{DC49E405-85BA-4F64-8724-AE4F9BD0C02F}" srcId="{9782450F-636F-4CFD-8130-C3F4175868A2}" destId="{54AE5606-A505-4BED-8A5C-C68F3882A5F1}" srcOrd="1" destOrd="0" parTransId="{205E7E8C-C3AD-490D-A411-C3F7C83D6DB0}" sibTransId="{0326E784-B514-4F3C-8BA9-80AD339CD4DE}"/>
    <dgm:cxn modelId="{51EDD906-73C9-401F-80B3-0B979A8ED57E}" srcId="{6129C9A2-F9BB-46B9-AEDA-D083B071F277}" destId="{60F1C74D-A0A6-4961-AD88-64B8700BE42A}" srcOrd="2" destOrd="0" parTransId="{DF178D41-BA7A-49A1-8463-DDF41FCFC0C7}" sibTransId="{4C30A433-5162-4D1B-A611-A1DA2FF355B0}"/>
    <dgm:cxn modelId="{5CF24712-0426-4864-B425-DE0A58200B16}" srcId="{CA59D87B-5B68-49DD-A616-55A7FA9A44EB}" destId="{F80B25AF-88F3-4A51-9DF2-669E10738033}" srcOrd="0" destOrd="0" parTransId="{7771B3FF-2188-4547-98A5-7466051AAE2C}" sibTransId="{849F70A2-3C86-4B4D-9DCF-4404B5FE1596}"/>
    <dgm:cxn modelId="{E18FD818-FEEA-45A4-95E5-EE758848E3A1}" srcId="{6129C9A2-F9BB-46B9-AEDA-D083B071F277}" destId="{022AC1D5-13AB-4D0D-AFE6-22D8DA4A60C7}" srcOrd="1" destOrd="0" parTransId="{55D91827-95E4-4DBD-BBA2-465B4AFEAA42}" sibTransId="{FF7551FB-85C0-4CF1-80CA-95235A0DE2A0}"/>
    <dgm:cxn modelId="{94767A31-CEB9-443C-9F6A-2D5DBBFEEF2F}" type="presOf" srcId="{2A6ADB92-06EB-43CB-A99C-D86CB687F40F}" destId="{45AC1485-C811-4899-BAE6-2CD45612DA31}" srcOrd="0" destOrd="1" presId="urn:microsoft.com/office/officeart/2005/8/layout/vList2"/>
    <dgm:cxn modelId="{E0F6A05C-139F-4857-B210-3DCF3C19DBA9}" type="presOf" srcId="{13061706-A0FA-4EB6-8D8D-E8EA0E3C6DCA}" destId="{45AC1485-C811-4899-BAE6-2CD45612DA31}" srcOrd="0" destOrd="2" presId="urn:microsoft.com/office/officeart/2005/8/layout/vList2"/>
    <dgm:cxn modelId="{E63DE66A-EF28-4266-B400-AA2E2EF3C428}" type="presOf" srcId="{9782450F-636F-4CFD-8130-C3F4175868A2}" destId="{E517345A-FB55-46FA-AC87-04D3BA4A9068}" srcOrd="0" destOrd="0" presId="urn:microsoft.com/office/officeart/2005/8/layout/vList2"/>
    <dgm:cxn modelId="{3D376C74-0D07-4363-9065-B05A66498F2C}" type="presOf" srcId="{CA59D87B-5B68-49DD-A616-55A7FA9A44EB}" destId="{53DA9940-E80B-4C94-8E9D-65FA98AA3F5C}" srcOrd="0" destOrd="0" presId="urn:microsoft.com/office/officeart/2005/8/layout/vList2"/>
    <dgm:cxn modelId="{A0601A75-CE70-46AC-8A09-BFE31755CD8E}" srcId="{77BEE4D6-633F-47A3-89D7-136DB720D9C8}" destId="{F317DB3D-46C2-4CFB-AE90-EC7599F44620}" srcOrd="0" destOrd="0" parTransId="{8B6E61B7-7B93-465A-B0A9-BED7966AECA4}" sibTransId="{8DC69DEC-3A99-49B5-870F-F45A4D2841B9}"/>
    <dgm:cxn modelId="{A9033F78-1990-4246-BB47-72AF72CBD907}" type="presOf" srcId="{77BEE4D6-633F-47A3-89D7-136DB720D9C8}" destId="{D4628555-E073-4749-BABF-53CF5D933175}" srcOrd="0" destOrd="0" presId="urn:microsoft.com/office/officeart/2005/8/layout/vList2"/>
    <dgm:cxn modelId="{50E95084-D0A3-482F-B8CC-9AE7F67FE740}" type="presOf" srcId="{60F1C74D-A0A6-4961-AD88-64B8700BE42A}" destId="{4ADEDF30-CD76-48D7-8D87-9AEB5F2DB787}" srcOrd="0" destOrd="2" presId="urn:microsoft.com/office/officeart/2005/8/layout/vList2"/>
    <dgm:cxn modelId="{CC1E4689-5EB9-4298-A496-1D5AA33E6EE2}" srcId="{268FB2A5-5225-44A4-978A-4E6480CDFBA5}" destId="{CA59D87B-5B68-49DD-A616-55A7FA9A44EB}" srcOrd="3" destOrd="0" parTransId="{4F97B9A2-BDCC-4E6B-945A-31440A844E33}" sibTransId="{EC20271E-0A0C-4C1E-BFA5-FF9F093CB19E}"/>
    <dgm:cxn modelId="{14B2839A-96EF-451B-9135-0B4D32F56A60}" srcId="{6129C9A2-F9BB-46B9-AEDA-D083B071F277}" destId="{BEABFC43-40FC-429C-8767-7E176E9B8AF8}" srcOrd="0" destOrd="0" parTransId="{1F2169F7-DE3F-4F32-BE42-4EAF9F1D668D}" sibTransId="{BE80FF12-DCCC-4CE5-B10E-EC0754AA9379}"/>
    <dgm:cxn modelId="{A3BF869B-AE81-4507-90CE-E7E7DEC559D4}" srcId="{77BEE4D6-633F-47A3-89D7-136DB720D9C8}" destId="{2A6ADB92-06EB-43CB-A99C-D86CB687F40F}" srcOrd="1" destOrd="0" parTransId="{74E3CA56-52F0-47FD-99DE-54BD319C8BA7}" sibTransId="{728BC0D6-4B87-47A2-AD49-55D44C0412D5}"/>
    <dgm:cxn modelId="{6C8121A7-417D-4CDE-BF91-A45FB273E4F8}" type="presOf" srcId="{F80B25AF-88F3-4A51-9DF2-669E10738033}" destId="{672837F0-4BC0-49C4-BAA3-F0ED04EAEFD8}" srcOrd="0" destOrd="0" presId="urn:microsoft.com/office/officeart/2005/8/layout/vList2"/>
    <dgm:cxn modelId="{1094BFA9-5597-4CD9-B4F3-FF1B04B084C6}" type="presOf" srcId="{54AE5606-A505-4BED-8A5C-C68F3882A5F1}" destId="{1F55E5CC-0C2E-4C93-A97F-038E817D6F98}" srcOrd="0" destOrd="1" presId="urn:microsoft.com/office/officeart/2005/8/layout/vList2"/>
    <dgm:cxn modelId="{747BD4AA-412C-406E-B2B1-21D18FE3F69C}" type="presOf" srcId="{6129C9A2-F9BB-46B9-AEDA-D083B071F277}" destId="{10D02E61-A7E1-462E-B513-57AEA5322516}" srcOrd="0" destOrd="0" presId="urn:microsoft.com/office/officeart/2005/8/layout/vList2"/>
    <dgm:cxn modelId="{568ACAB3-8467-463E-A8F2-1E4BB9A8E0B2}" type="presOf" srcId="{F317DB3D-46C2-4CFB-AE90-EC7599F44620}" destId="{45AC1485-C811-4899-BAE6-2CD45612DA31}" srcOrd="0" destOrd="0" presId="urn:microsoft.com/office/officeart/2005/8/layout/vList2"/>
    <dgm:cxn modelId="{E9C7A7BA-82B6-412C-A882-64606E981C19}" srcId="{9782450F-636F-4CFD-8130-C3F4175868A2}" destId="{1785EB0E-A9E0-4F24-B788-4DA11EABB0AA}" srcOrd="0" destOrd="0" parTransId="{464FD5F9-F276-4A3F-B1AA-7906F1F2539D}" sibTransId="{A8B46A58-601E-488B-9C22-7CFCBC3F662D}"/>
    <dgm:cxn modelId="{5CBE8ED0-DFBE-4667-9FDB-D602430EF08C}" type="presOf" srcId="{022AC1D5-13AB-4D0D-AFE6-22D8DA4A60C7}" destId="{4ADEDF30-CD76-48D7-8D87-9AEB5F2DB787}" srcOrd="0" destOrd="1" presId="urn:microsoft.com/office/officeart/2005/8/layout/vList2"/>
    <dgm:cxn modelId="{58E43BD5-ADE5-421B-9DED-11572027AE39}" srcId="{268FB2A5-5225-44A4-978A-4E6480CDFBA5}" destId="{77BEE4D6-633F-47A3-89D7-136DB720D9C8}" srcOrd="0" destOrd="0" parTransId="{1CC21ECC-B420-4097-A8DE-AADDAAAE0794}" sibTransId="{5B106C06-7A17-4797-893B-CC25AF58BC56}"/>
    <dgm:cxn modelId="{831681DE-C84C-471E-A77D-416DA7962D15}" srcId="{268FB2A5-5225-44A4-978A-4E6480CDFBA5}" destId="{9782450F-636F-4CFD-8130-C3F4175868A2}" srcOrd="2" destOrd="0" parTransId="{4BC42C68-CB2D-41DC-8FBB-73AE244A700F}" sibTransId="{46693265-9887-450A-9218-192ECBB31807}"/>
    <dgm:cxn modelId="{8D2D2AE2-2E16-4036-827B-031FB6EAB898}" type="presOf" srcId="{BEABFC43-40FC-429C-8767-7E176E9B8AF8}" destId="{4ADEDF30-CD76-48D7-8D87-9AEB5F2DB787}" srcOrd="0" destOrd="0" presId="urn:microsoft.com/office/officeart/2005/8/layout/vList2"/>
    <dgm:cxn modelId="{8079A2E7-0313-4BE9-84F3-43919F93AB9D}" type="presOf" srcId="{268FB2A5-5225-44A4-978A-4E6480CDFBA5}" destId="{D0EF26DA-4FFA-4AD1-B3FC-ED1507418FB9}" srcOrd="0" destOrd="0" presId="urn:microsoft.com/office/officeart/2005/8/layout/vList2"/>
    <dgm:cxn modelId="{757A1AED-9CE4-4350-8DD1-F46DC8FCEA9C}" srcId="{77BEE4D6-633F-47A3-89D7-136DB720D9C8}" destId="{13061706-A0FA-4EB6-8D8D-E8EA0E3C6DCA}" srcOrd="2" destOrd="0" parTransId="{FD71E2F7-0307-4B94-8B9A-B48AF36C35B0}" sibTransId="{724CFC25-7190-477D-AC26-4C7EDA138EC8}"/>
    <dgm:cxn modelId="{921F27F9-9733-4873-8F6C-997D2C2969F7}" type="presOf" srcId="{1785EB0E-A9E0-4F24-B788-4DA11EABB0AA}" destId="{1F55E5CC-0C2E-4C93-A97F-038E817D6F98}" srcOrd="0" destOrd="0" presId="urn:microsoft.com/office/officeart/2005/8/layout/vList2"/>
    <dgm:cxn modelId="{B66F7C47-526D-4909-8D07-6F5399F41E4D}" type="presParOf" srcId="{D0EF26DA-4FFA-4AD1-B3FC-ED1507418FB9}" destId="{D4628555-E073-4749-BABF-53CF5D933175}" srcOrd="0" destOrd="0" presId="urn:microsoft.com/office/officeart/2005/8/layout/vList2"/>
    <dgm:cxn modelId="{66F9F9F5-9EEB-4956-A738-397137310B42}" type="presParOf" srcId="{D0EF26DA-4FFA-4AD1-B3FC-ED1507418FB9}" destId="{45AC1485-C811-4899-BAE6-2CD45612DA31}" srcOrd="1" destOrd="0" presId="urn:microsoft.com/office/officeart/2005/8/layout/vList2"/>
    <dgm:cxn modelId="{CD643272-5EA0-4832-A653-6B0A81A40EF9}" type="presParOf" srcId="{D0EF26DA-4FFA-4AD1-B3FC-ED1507418FB9}" destId="{10D02E61-A7E1-462E-B513-57AEA5322516}" srcOrd="2" destOrd="0" presId="urn:microsoft.com/office/officeart/2005/8/layout/vList2"/>
    <dgm:cxn modelId="{0F3C5BD7-F462-4419-A9FB-6976B250A203}" type="presParOf" srcId="{D0EF26DA-4FFA-4AD1-B3FC-ED1507418FB9}" destId="{4ADEDF30-CD76-48D7-8D87-9AEB5F2DB787}" srcOrd="3" destOrd="0" presId="urn:microsoft.com/office/officeart/2005/8/layout/vList2"/>
    <dgm:cxn modelId="{D7C05CC0-90A9-4F71-B1B8-5A445029F31E}" type="presParOf" srcId="{D0EF26DA-4FFA-4AD1-B3FC-ED1507418FB9}" destId="{E517345A-FB55-46FA-AC87-04D3BA4A9068}" srcOrd="4" destOrd="0" presId="urn:microsoft.com/office/officeart/2005/8/layout/vList2"/>
    <dgm:cxn modelId="{2D93AE20-E15F-4F96-9464-BA00CB35288A}" type="presParOf" srcId="{D0EF26DA-4FFA-4AD1-B3FC-ED1507418FB9}" destId="{1F55E5CC-0C2E-4C93-A97F-038E817D6F98}" srcOrd="5" destOrd="0" presId="urn:microsoft.com/office/officeart/2005/8/layout/vList2"/>
    <dgm:cxn modelId="{1EB24743-8F93-4731-A43A-65CF1250EB0E}" type="presParOf" srcId="{D0EF26DA-4FFA-4AD1-B3FC-ED1507418FB9}" destId="{53DA9940-E80B-4C94-8E9D-65FA98AA3F5C}" srcOrd="6" destOrd="0" presId="urn:microsoft.com/office/officeart/2005/8/layout/vList2"/>
    <dgm:cxn modelId="{7301E17B-C774-42F9-8505-3480A7C0D8C4}" type="presParOf" srcId="{D0EF26DA-4FFA-4AD1-B3FC-ED1507418FB9}" destId="{672837F0-4BC0-49C4-BAA3-F0ED04EAEFD8}"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68FB2A5-5225-44A4-978A-4E6480CDFBA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HK" altLang="en-US"/>
        </a:p>
      </dgm:t>
    </dgm:pt>
    <dgm:pt modelId="{77BEE4D6-633F-47A3-89D7-136DB720D9C8}">
      <dgm:prSet phldrT="[文字]"/>
      <dgm:spPr/>
      <dgm:t>
        <a:bodyPr/>
        <a:lstStyle/>
        <a:p>
          <a:r>
            <a:rPr lang="en-US" altLang="en-US" dirty="0"/>
            <a:t>Speaker </a:t>
          </a:r>
          <a:endParaRPr lang="zh-HK" altLang="en-US" dirty="0"/>
        </a:p>
      </dgm:t>
    </dgm:pt>
    <dgm:pt modelId="{1CC21ECC-B420-4097-A8DE-AADDAAAE0794}" type="parTrans" cxnId="{58E43BD5-ADE5-421B-9DED-11572027AE39}">
      <dgm:prSet/>
      <dgm:spPr/>
      <dgm:t>
        <a:bodyPr/>
        <a:lstStyle/>
        <a:p>
          <a:endParaRPr lang="zh-HK" altLang="en-US"/>
        </a:p>
      </dgm:t>
    </dgm:pt>
    <dgm:pt modelId="{5B106C06-7A17-4797-893B-CC25AF58BC56}" type="sibTrans" cxnId="{58E43BD5-ADE5-421B-9DED-11572027AE39}">
      <dgm:prSet/>
      <dgm:spPr/>
      <dgm:t>
        <a:bodyPr/>
        <a:lstStyle/>
        <a:p>
          <a:endParaRPr lang="zh-HK" altLang="en-US"/>
        </a:p>
      </dgm:t>
    </dgm:pt>
    <dgm:pt modelId="{F317DB3D-46C2-4CFB-AE90-EC7599F44620}">
      <dgm:prSet phldrT="[文字]"/>
      <dgm:spPr/>
      <dgm:t>
        <a:bodyPr/>
        <a:lstStyle/>
        <a:p>
          <a:r>
            <a:rPr lang="en-US" dirty="0"/>
            <a:t>for use in noisy environments (lower sensitivity)</a:t>
          </a:r>
          <a:endParaRPr lang="zh-HK" altLang="en-US" dirty="0"/>
        </a:p>
      </dgm:t>
    </dgm:pt>
    <dgm:pt modelId="{8B6E61B7-7B93-465A-B0A9-BED7966AECA4}" type="parTrans" cxnId="{A0601A75-CE70-46AC-8A09-BFE31755CD8E}">
      <dgm:prSet/>
      <dgm:spPr/>
      <dgm:t>
        <a:bodyPr/>
        <a:lstStyle/>
        <a:p>
          <a:endParaRPr lang="zh-HK" altLang="en-US"/>
        </a:p>
      </dgm:t>
    </dgm:pt>
    <dgm:pt modelId="{8DC69DEC-3A99-49B5-870F-F45A4D2841B9}" type="sibTrans" cxnId="{A0601A75-CE70-46AC-8A09-BFE31755CD8E}">
      <dgm:prSet/>
      <dgm:spPr/>
      <dgm:t>
        <a:bodyPr/>
        <a:lstStyle/>
        <a:p>
          <a:endParaRPr lang="zh-HK" altLang="en-US"/>
        </a:p>
      </dgm:t>
    </dgm:pt>
    <dgm:pt modelId="{FC916075-9F6E-4054-AA9C-0A65DA341C18}">
      <dgm:prSet phldrT="[文字]"/>
      <dgm:spPr/>
      <dgm:t>
        <a:bodyPr/>
        <a:lstStyle/>
        <a:p>
          <a:r>
            <a:rPr lang="en-US" b="0" i="0" dirty="0"/>
            <a:t>Usage: Live performances, speeches.</a:t>
          </a:r>
          <a:endParaRPr lang="zh-HK" altLang="en-US" dirty="0"/>
        </a:p>
      </dgm:t>
    </dgm:pt>
    <dgm:pt modelId="{EF1B7CBB-9EF7-45B7-BF10-BEC1740F5E58}" type="parTrans" cxnId="{5EC94338-7FFD-412A-A4C5-ACA44E515DFF}">
      <dgm:prSet/>
      <dgm:spPr/>
      <dgm:t>
        <a:bodyPr/>
        <a:lstStyle/>
        <a:p>
          <a:endParaRPr lang="zh-HK" altLang="en-US"/>
        </a:p>
      </dgm:t>
    </dgm:pt>
    <dgm:pt modelId="{8C8B2CB6-5283-4899-8158-A803703574C7}" type="sibTrans" cxnId="{5EC94338-7FFD-412A-A4C5-ACA44E515DFF}">
      <dgm:prSet/>
      <dgm:spPr/>
      <dgm:t>
        <a:bodyPr/>
        <a:lstStyle/>
        <a:p>
          <a:endParaRPr lang="zh-HK" altLang="en-US"/>
        </a:p>
      </dgm:t>
    </dgm:pt>
    <dgm:pt modelId="{F992D703-940F-4214-8CB9-F357A1ACB699}">
      <dgm:prSet phldrT="[文字]"/>
      <dgm:spPr/>
      <dgm:t>
        <a:bodyPr/>
        <a:lstStyle/>
        <a:p>
          <a:r>
            <a:rPr lang="en-US" dirty="0"/>
            <a:t>No additional power supply required</a:t>
          </a:r>
          <a:endParaRPr lang="zh-HK" altLang="en-US" dirty="0"/>
        </a:p>
      </dgm:t>
    </dgm:pt>
    <dgm:pt modelId="{6FBF6123-B2DF-462A-929F-01649F520709}" type="parTrans" cxnId="{19B33EE6-2BB8-4B01-B7EB-23E8DC7B7926}">
      <dgm:prSet/>
      <dgm:spPr/>
      <dgm:t>
        <a:bodyPr/>
        <a:lstStyle/>
        <a:p>
          <a:endParaRPr lang="zh-HK" altLang="en-US"/>
        </a:p>
      </dgm:t>
    </dgm:pt>
    <dgm:pt modelId="{325A98D2-53FF-4A17-9036-F73FDF704B49}" type="sibTrans" cxnId="{19B33EE6-2BB8-4B01-B7EB-23E8DC7B7926}">
      <dgm:prSet/>
      <dgm:spPr/>
      <dgm:t>
        <a:bodyPr/>
        <a:lstStyle/>
        <a:p>
          <a:endParaRPr lang="zh-HK" altLang="en-US"/>
        </a:p>
      </dgm:t>
    </dgm:pt>
    <dgm:pt modelId="{D0EF26DA-4FFA-4AD1-B3FC-ED1507418FB9}" type="pres">
      <dgm:prSet presAssocID="{268FB2A5-5225-44A4-978A-4E6480CDFBA5}" presName="linear" presStyleCnt="0">
        <dgm:presLayoutVars>
          <dgm:animLvl val="lvl"/>
          <dgm:resizeHandles val="exact"/>
        </dgm:presLayoutVars>
      </dgm:prSet>
      <dgm:spPr/>
    </dgm:pt>
    <dgm:pt modelId="{D4628555-E073-4749-BABF-53CF5D933175}" type="pres">
      <dgm:prSet presAssocID="{77BEE4D6-633F-47A3-89D7-136DB720D9C8}" presName="parentText" presStyleLbl="node1" presStyleIdx="0" presStyleCnt="1">
        <dgm:presLayoutVars>
          <dgm:chMax val="0"/>
          <dgm:bulletEnabled val="1"/>
        </dgm:presLayoutVars>
      </dgm:prSet>
      <dgm:spPr/>
    </dgm:pt>
    <dgm:pt modelId="{45AC1485-C811-4899-BAE6-2CD45612DA31}" type="pres">
      <dgm:prSet presAssocID="{77BEE4D6-633F-47A3-89D7-136DB720D9C8}" presName="childText" presStyleLbl="revTx" presStyleIdx="0" presStyleCnt="1">
        <dgm:presLayoutVars>
          <dgm:bulletEnabled val="1"/>
        </dgm:presLayoutVars>
      </dgm:prSet>
      <dgm:spPr/>
    </dgm:pt>
  </dgm:ptLst>
  <dgm:cxnLst>
    <dgm:cxn modelId="{5EC94338-7FFD-412A-A4C5-ACA44E515DFF}" srcId="{77BEE4D6-633F-47A3-89D7-136DB720D9C8}" destId="{FC916075-9F6E-4054-AA9C-0A65DA341C18}" srcOrd="2" destOrd="0" parTransId="{EF1B7CBB-9EF7-45B7-BF10-BEC1740F5E58}" sibTransId="{8C8B2CB6-5283-4899-8158-A803703574C7}"/>
    <dgm:cxn modelId="{A0601A75-CE70-46AC-8A09-BFE31755CD8E}" srcId="{77BEE4D6-633F-47A3-89D7-136DB720D9C8}" destId="{F317DB3D-46C2-4CFB-AE90-EC7599F44620}" srcOrd="0" destOrd="0" parTransId="{8B6E61B7-7B93-465A-B0A9-BED7966AECA4}" sibTransId="{8DC69DEC-3A99-49B5-870F-F45A4D2841B9}"/>
    <dgm:cxn modelId="{A9033F78-1990-4246-BB47-72AF72CBD907}" type="presOf" srcId="{77BEE4D6-633F-47A3-89D7-136DB720D9C8}" destId="{D4628555-E073-4749-BABF-53CF5D933175}" srcOrd="0" destOrd="0" presId="urn:microsoft.com/office/officeart/2005/8/layout/vList2"/>
    <dgm:cxn modelId="{CA023A9F-D288-47A3-B90D-874BB52F3351}" type="presOf" srcId="{FC916075-9F6E-4054-AA9C-0A65DA341C18}" destId="{45AC1485-C811-4899-BAE6-2CD45612DA31}" srcOrd="0" destOrd="2" presId="urn:microsoft.com/office/officeart/2005/8/layout/vList2"/>
    <dgm:cxn modelId="{568ACAB3-8467-463E-A8F2-1E4BB9A8E0B2}" type="presOf" srcId="{F317DB3D-46C2-4CFB-AE90-EC7599F44620}" destId="{45AC1485-C811-4899-BAE6-2CD45612DA31}" srcOrd="0" destOrd="0" presId="urn:microsoft.com/office/officeart/2005/8/layout/vList2"/>
    <dgm:cxn modelId="{58E43BD5-ADE5-421B-9DED-11572027AE39}" srcId="{268FB2A5-5225-44A4-978A-4E6480CDFBA5}" destId="{77BEE4D6-633F-47A3-89D7-136DB720D9C8}" srcOrd="0" destOrd="0" parTransId="{1CC21ECC-B420-4097-A8DE-AADDAAAE0794}" sibTransId="{5B106C06-7A17-4797-893B-CC25AF58BC56}"/>
    <dgm:cxn modelId="{19B33EE6-2BB8-4B01-B7EB-23E8DC7B7926}" srcId="{77BEE4D6-633F-47A3-89D7-136DB720D9C8}" destId="{F992D703-940F-4214-8CB9-F357A1ACB699}" srcOrd="1" destOrd="0" parTransId="{6FBF6123-B2DF-462A-929F-01649F520709}" sibTransId="{325A98D2-53FF-4A17-9036-F73FDF704B49}"/>
    <dgm:cxn modelId="{8079A2E7-0313-4BE9-84F3-43919F93AB9D}" type="presOf" srcId="{268FB2A5-5225-44A4-978A-4E6480CDFBA5}" destId="{D0EF26DA-4FFA-4AD1-B3FC-ED1507418FB9}" srcOrd="0" destOrd="0" presId="urn:microsoft.com/office/officeart/2005/8/layout/vList2"/>
    <dgm:cxn modelId="{C5CF8DFF-B4D5-4C0D-8E23-1085A3F36522}" type="presOf" srcId="{F992D703-940F-4214-8CB9-F357A1ACB699}" destId="{45AC1485-C811-4899-BAE6-2CD45612DA31}" srcOrd="0" destOrd="1" presId="urn:microsoft.com/office/officeart/2005/8/layout/vList2"/>
    <dgm:cxn modelId="{B66F7C47-526D-4909-8D07-6F5399F41E4D}" type="presParOf" srcId="{D0EF26DA-4FFA-4AD1-B3FC-ED1507418FB9}" destId="{D4628555-E073-4749-BABF-53CF5D933175}" srcOrd="0" destOrd="0" presId="urn:microsoft.com/office/officeart/2005/8/layout/vList2"/>
    <dgm:cxn modelId="{66F9F9F5-9EEB-4956-A738-397137310B42}" type="presParOf" srcId="{D0EF26DA-4FFA-4AD1-B3FC-ED1507418FB9}" destId="{45AC1485-C811-4899-BAE6-2CD45612DA31}"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68FB2A5-5225-44A4-978A-4E6480CDFBA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HK" altLang="en-US"/>
        </a:p>
      </dgm:t>
    </dgm:pt>
    <dgm:pt modelId="{77BEE4D6-633F-47A3-89D7-136DB720D9C8}">
      <dgm:prSet phldrT="[文字]"/>
      <dgm:spPr/>
      <dgm:t>
        <a:bodyPr/>
        <a:lstStyle/>
        <a:p>
          <a:r>
            <a:rPr lang="en-US" altLang="en-US" dirty="0"/>
            <a:t>Speaker </a:t>
          </a:r>
          <a:endParaRPr lang="zh-HK" altLang="en-US" dirty="0"/>
        </a:p>
      </dgm:t>
    </dgm:pt>
    <dgm:pt modelId="{1CC21ECC-B420-4097-A8DE-AADDAAAE0794}" type="parTrans" cxnId="{58E43BD5-ADE5-421B-9DED-11572027AE39}">
      <dgm:prSet/>
      <dgm:spPr/>
      <dgm:t>
        <a:bodyPr/>
        <a:lstStyle/>
        <a:p>
          <a:endParaRPr lang="zh-HK" altLang="en-US"/>
        </a:p>
      </dgm:t>
    </dgm:pt>
    <dgm:pt modelId="{5B106C06-7A17-4797-893B-CC25AF58BC56}" type="sibTrans" cxnId="{58E43BD5-ADE5-421B-9DED-11572027AE39}">
      <dgm:prSet/>
      <dgm:spPr/>
      <dgm:t>
        <a:bodyPr/>
        <a:lstStyle/>
        <a:p>
          <a:endParaRPr lang="zh-HK" altLang="en-US"/>
        </a:p>
      </dgm:t>
    </dgm:pt>
    <dgm:pt modelId="{F317DB3D-46C2-4CFB-AE90-EC7599F44620}">
      <dgm:prSet phldrT="[文字]"/>
      <dgm:spPr/>
      <dgm:t>
        <a:bodyPr/>
        <a:lstStyle/>
        <a:p>
          <a:r>
            <a:rPr lang="en-US" dirty="0"/>
            <a:t>for use in noisy environments (lower sensitivity)</a:t>
          </a:r>
          <a:endParaRPr lang="zh-HK" altLang="en-US" dirty="0"/>
        </a:p>
      </dgm:t>
    </dgm:pt>
    <dgm:pt modelId="{8B6E61B7-7B93-465A-B0A9-BED7966AECA4}" type="parTrans" cxnId="{A0601A75-CE70-46AC-8A09-BFE31755CD8E}">
      <dgm:prSet/>
      <dgm:spPr/>
      <dgm:t>
        <a:bodyPr/>
        <a:lstStyle/>
        <a:p>
          <a:endParaRPr lang="zh-HK" altLang="en-US"/>
        </a:p>
      </dgm:t>
    </dgm:pt>
    <dgm:pt modelId="{8DC69DEC-3A99-49B5-870F-F45A4D2841B9}" type="sibTrans" cxnId="{A0601A75-CE70-46AC-8A09-BFE31755CD8E}">
      <dgm:prSet/>
      <dgm:spPr/>
      <dgm:t>
        <a:bodyPr/>
        <a:lstStyle/>
        <a:p>
          <a:endParaRPr lang="zh-HK" altLang="en-US"/>
        </a:p>
      </dgm:t>
    </dgm:pt>
    <dgm:pt modelId="{FC916075-9F6E-4054-AA9C-0A65DA341C18}">
      <dgm:prSet phldrT="[文字]"/>
      <dgm:spPr/>
      <dgm:t>
        <a:bodyPr/>
        <a:lstStyle/>
        <a:p>
          <a:r>
            <a:rPr lang="en-US" b="0" i="0" dirty="0"/>
            <a:t>Usage: Live performances, speeches.</a:t>
          </a:r>
          <a:endParaRPr lang="zh-HK" altLang="en-US" dirty="0"/>
        </a:p>
      </dgm:t>
    </dgm:pt>
    <dgm:pt modelId="{EF1B7CBB-9EF7-45B7-BF10-BEC1740F5E58}" type="parTrans" cxnId="{5EC94338-7FFD-412A-A4C5-ACA44E515DFF}">
      <dgm:prSet/>
      <dgm:spPr/>
      <dgm:t>
        <a:bodyPr/>
        <a:lstStyle/>
        <a:p>
          <a:endParaRPr lang="zh-HK" altLang="en-US"/>
        </a:p>
      </dgm:t>
    </dgm:pt>
    <dgm:pt modelId="{8C8B2CB6-5283-4899-8158-A803703574C7}" type="sibTrans" cxnId="{5EC94338-7FFD-412A-A4C5-ACA44E515DFF}">
      <dgm:prSet/>
      <dgm:spPr/>
      <dgm:t>
        <a:bodyPr/>
        <a:lstStyle/>
        <a:p>
          <a:endParaRPr lang="zh-HK" altLang="en-US"/>
        </a:p>
      </dgm:t>
    </dgm:pt>
    <dgm:pt modelId="{F992D703-940F-4214-8CB9-F357A1ACB699}">
      <dgm:prSet phldrT="[文字]"/>
      <dgm:spPr/>
      <dgm:t>
        <a:bodyPr/>
        <a:lstStyle/>
        <a:p>
          <a:r>
            <a:rPr lang="en-US" dirty="0"/>
            <a:t>No additional power supply required</a:t>
          </a:r>
          <a:endParaRPr lang="zh-HK" altLang="en-US" dirty="0"/>
        </a:p>
      </dgm:t>
    </dgm:pt>
    <dgm:pt modelId="{6FBF6123-B2DF-462A-929F-01649F520709}" type="parTrans" cxnId="{19B33EE6-2BB8-4B01-B7EB-23E8DC7B7926}">
      <dgm:prSet/>
      <dgm:spPr/>
      <dgm:t>
        <a:bodyPr/>
        <a:lstStyle/>
        <a:p>
          <a:endParaRPr lang="zh-HK" altLang="en-US"/>
        </a:p>
      </dgm:t>
    </dgm:pt>
    <dgm:pt modelId="{325A98D2-53FF-4A17-9036-F73FDF704B49}" type="sibTrans" cxnId="{19B33EE6-2BB8-4B01-B7EB-23E8DC7B7926}">
      <dgm:prSet/>
      <dgm:spPr/>
      <dgm:t>
        <a:bodyPr/>
        <a:lstStyle/>
        <a:p>
          <a:endParaRPr lang="zh-HK" altLang="en-US"/>
        </a:p>
      </dgm:t>
    </dgm:pt>
    <dgm:pt modelId="{D0EF26DA-4FFA-4AD1-B3FC-ED1507418FB9}" type="pres">
      <dgm:prSet presAssocID="{268FB2A5-5225-44A4-978A-4E6480CDFBA5}" presName="linear" presStyleCnt="0">
        <dgm:presLayoutVars>
          <dgm:animLvl val="lvl"/>
          <dgm:resizeHandles val="exact"/>
        </dgm:presLayoutVars>
      </dgm:prSet>
      <dgm:spPr/>
    </dgm:pt>
    <dgm:pt modelId="{D4628555-E073-4749-BABF-53CF5D933175}" type="pres">
      <dgm:prSet presAssocID="{77BEE4D6-633F-47A3-89D7-136DB720D9C8}" presName="parentText" presStyleLbl="node1" presStyleIdx="0" presStyleCnt="1">
        <dgm:presLayoutVars>
          <dgm:chMax val="0"/>
          <dgm:bulletEnabled val="1"/>
        </dgm:presLayoutVars>
      </dgm:prSet>
      <dgm:spPr/>
    </dgm:pt>
    <dgm:pt modelId="{45AC1485-C811-4899-BAE6-2CD45612DA31}" type="pres">
      <dgm:prSet presAssocID="{77BEE4D6-633F-47A3-89D7-136DB720D9C8}" presName="childText" presStyleLbl="revTx" presStyleIdx="0" presStyleCnt="1">
        <dgm:presLayoutVars>
          <dgm:bulletEnabled val="1"/>
        </dgm:presLayoutVars>
      </dgm:prSet>
      <dgm:spPr/>
    </dgm:pt>
  </dgm:ptLst>
  <dgm:cxnLst>
    <dgm:cxn modelId="{5EC94338-7FFD-412A-A4C5-ACA44E515DFF}" srcId="{77BEE4D6-633F-47A3-89D7-136DB720D9C8}" destId="{FC916075-9F6E-4054-AA9C-0A65DA341C18}" srcOrd="2" destOrd="0" parTransId="{EF1B7CBB-9EF7-45B7-BF10-BEC1740F5E58}" sibTransId="{8C8B2CB6-5283-4899-8158-A803703574C7}"/>
    <dgm:cxn modelId="{A0601A75-CE70-46AC-8A09-BFE31755CD8E}" srcId="{77BEE4D6-633F-47A3-89D7-136DB720D9C8}" destId="{F317DB3D-46C2-4CFB-AE90-EC7599F44620}" srcOrd="0" destOrd="0" parTransId="{8B6E61B7-7B93-465A-B0A9-BED7966AECA4}" sibTransId="{8DC69DEC-3A99-49B5-870F-F45A4D2841B9}"/>
    <dgm:cxn modelId="{A9033F78-1990-4246-BB47-72AF72CBD907}" type="presOf" srcId="{77BEE4D6-633F-47A3-89D7-136DB720D9C8}" destId="{D4628555-E073-4749-BABF-53CF5D933175}" srcOrd="0" destOrd="0" presId="urn:microsoft.com/office/officeart/2005/8/layout/vList2"/>
    <dgm:cxn modelId="{CA023A9F-D288-47A3-B90D-874BB52F3351}" type="presOf" srcId="{FC916075-9F6E-4054-AA9C-0A65DA341C18}" destId="{45AC1485-C811-4899-BAE6-2CD45612DA31}" srcOrd="0" destOrd="2" presId="urn:microsoft.com/office/officeart/2005/8/layout/vList2"/>
    <dgm:cxn modelId="{568ACAB3-8467-463E-A8F2-1E4BB9A8E0B2}" type="presOf" srcId="{F317DB3D-46C2-4CFB-AE90-EC7599F44620}" destId="{45AC1485-C811-4899-BAE6-2CD45612DA31}" srcOrd="0" destOrd="0" presId="urn:microsoft.com/office/officeart/2005/8/layout/vList2"/>
    <dgm:cxn modelId="{58E43BD5-ADE5-421B-9DED-11572027AE39}" srcId="{268FB2A5-5225-44A4-978A-4E6480CDFBA5}" destId="{77BEE4D6-633F-47A3-89D7-136DB720D9C8}" srcOrd="0" destOrd="0" parTransId="{1CC21ECC-B420-4097-A8DE-AADDAAAE0794}" sibTransId="{5B106C06-7A17-4797-893B-CC25AF58BC56}"/>
    <dgm:cxn modelId="{19B33EE6-2BB8-4B01-B7EB-23E8DC7B7926}" srcId="{77BEE4D6-633F-47A3-89D7-136DB720D9C8}" destId="{F992D703-940F-4214-8CB9-F357A1ACB699}" srcOrd="1" destOrd="0" parTransId="{6FBF6123-B2DF-462A-929F-01649F520709}" sibTransId="{325A98D2-53FF-4A17-9036-F73FDF704B49}"/>
    <dgm:cxn modelId="{8079A2E7-0313-4BE9-84F3-43919F93AB9D}" type="presOf" srcId="{268FB2A5-5225-44A4-978A-4E6480CDFBA5}" destId="{D0EF26DA-4FFA-4AD1-B3FC-ED1507418FB9}" srcOrd="0" destOrd="0" presId="urn:microsoft.com/office/officeart/2005/8/layout/vList2"/>
    <dgm:cxn modelId="{C5CF8DFF-B4D5-4C0D-8E23-1085A3F36522}" type="presOf" srcId="{F992D703-940F-4214-8CB9-F357A1ACB699}" destId="{45AC1485-C811-4899-BAE6-2CD45612DA31}" srcOrd="0" destOrd="1" presId="urn:microsoft.com/office/officeart/2005/8/layout/vList2"/>
    <dgm:cxn modelId="{B66F7C47-526D-4909-8D07-6F5399F41E4D}" type="presParOf" srcId="{D0EF26DA-4FFA-4AD1-B3FC-ED1507418FB9}" destId="{D4628555-E073-4749-BABF-53CF5D933175}" srcOrd="0" destOrd="0" presId="urn:microsoft.com/office/officeart/2005/8/layout/vList2"/>
    <dgm:cxn modelId="{66F9F9F5-9EEB-4956-A738-397137310B42}" type="presParOf" srcId="{D0EF26DA-4FFA-4AD1-B3FC-ED1507418FB9}" destId="{45AC1485-C811-4899-BAE6-2CD45612DA31}"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DF8FCE-493D-4F16-836D-513FBDBC332D}">
      <dsp:nvSpPr>
        <dsp:cNvPr id="0" name=""/>
        <dsp:cNvSpPr/>
      </dsp:nvSpPr>
      <dsp:spPr>
        <a:xfrm>
          <a:off x="3571" y="2240822"/>
          <a:ext cx="1561703" cy="9370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altLang="zh-HK" sz="1700" kern="1200" dirty="0">
              <a:solidFill>
                <a:schemeClr val="tx1"/>
              </a:solidFill>
            </a:rPr>
            <a:t>Input ( M</a:t>
          </a:r>
          <a:r>
            <a:rPr lang="en-US" altLang="zh-HK" sz="1700" b="1" kern="1200" dirty="0">
              <a:solidFill>
                <a:schemeClr val="tx1"/>
              </a:solidFill>
            </a:rPr>
            <a:t>icrophone </a:t>
          </a:r>
          <a:r>
            <a:rPr lang="en-US" altLang="zh-HK" sz="1700" b="1" kern="1200" dirty="0"/>
            <a:t>)</a:t>
          </a:r>
          <a:endParaRPr lang="zh-HK" altLang="en-US" sz="1700" kern="1200" dirty="0"/>
        </a:p>
      </dsp:txBody>
      <dsp:txXfrm>
        <a:off x="31015" y="2268266"/>
        <a:ext cx="1506815" cy="882133"/>
      </dsp:txXfrm>
    </dsp:sp>
    <dsp:sp modelId="{860C44EA-0C70-40E4-BF82-BA92DF3F0222}">
      <dsp:nvSpPr>
        <dsp:cNvPr id="0" name=""/>
        <dsp:cNvSpPr/>
      </dsp:nvSpPr>
      <dsp:spPr>
        <a:xfrm>
          <a:off x="1721445" y="2515682"/>
          <a:ext cx="331081" cy="38730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HK" altLang="en-US" sz="1400" kern="1200"/>
        </a:p>
      </dsp:txBody>
      <dsp:txXfrm>
        <a:off x="1721445" y="2593142"/>
        <a:ext cx="231757" cy="232382"/>
      </dsp:txXfrm>
    </dsp:sp>
    <dsp:sp modelId="{53A8DE8C-60EE-4F41-B2DB-2F76003E90A0}">
      <dsp:nvSpPr>
        <dsp:cNvPr id="0" name=""/>
        <dsp:cNvSpPr/>
      </dsp:nvSpPr>
      <dsp:spPr>
        <a:xfrm>
          <a:off x="2189956" y="2240822"/>
          <a:ext cx="1561703" cy="9370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altLang="zh-HK" sz="1700" kern="1200" dirty="0">
              <a:solidFill>
                <a:schemeClr val="tx1"/>
              </a:solidFill>
            </a:rPr>
            <a:t>Mixing</a:t>
          </a:r>
          <a:endParaRPr lang="zh-HK" altLang="en-US" sz="1700" kern="1200" dirty="0">
            <a:solidFill>
              <a:schemeClr val="tx1"/>
            </a:solidFill>
          </a:endParaRPr>
        </a:p>
      </dsp:txBody>
      <dsp:txXfrm>
        <a:off x="2217400" y="2268266"/>
        <a:ext cx="1506815" cy="882133"/>
      </dsp:txXfrm>
    </dsp:sp>
    <dsp:sp modelId="{5632C820-FD1C-44A9-B4F1-01C69BA96275}">
      <dsp:nvSpPr>
        <dsp:cNvPr id="0" name=""/>
        <dsp:cNvSpPr/>
      </dsp:nvSpPr>
      <dsp:spPr>
        <a:xfrm>
          <a:off x="3907829" y="2515682"/>
          <a:ext cx="331081" cy="38730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HK" altLang="en-US" sz="1400" kern="1200"/>
        </a:p>
      </dsp:txBody>
      <dsp:txXfrm>
        <a:off x="3907829" y="2593142"/>
        <a:ext cx="231757" cy="232382"/>
      </dsp:txXfrm>
    </dsp:sp>
    <dsp:sp modelId="{04ED9B3F-1EB2-459E-A884-54E6CA573236}">
      <dsp:nvSpPr>
        <dsp:cNvPr id="0" name=""/>
        <dsp:cNvSpPr/>
      </dsp:nvSpPr>
      <dsp:spPr>
        <a:xfrm>
          <a:off x="4376340" y="2240822"/>
          <a:ext cx="1561703" cy="9370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altLang="zh-HK" sz="1700" kern="1200" dirty="0">
              <a:solidFill>
                <a:schemeClr val="tx1"/>
              </a:solidFill>
            </a:rPr>
            <a:t>Amplifies</a:t>
          </a:r>
          <a:endParaRPr lang="zh-HK" altLang="en-US" sz="1700" kern="1200" dirty="0">
            <a:solidFill>
              <a:schemeClr val="tx1"/>
            </a:solidFill>
          </a:endParaRPr>
        </a:p>
      </dsp:txBody>
      <dsp:txXfrm>
        <a:off x="4403784" y="2268266"/>
        <a:ext cx="1506815" cy="882133"/>
      </dsp:txXfrm>
    </dsp:sp>
    <dsp:sp modelId="{D8BE6CAE-C335-442A-B5E8-FEB6548CBE84}">
      <dsp:nvSpPr>
        <dsp:cNvPr id="0" name=""/>
        <dsp:cNvSpPr/>
      </dsp:nvSpPr>
      <dsp:spPr>
        <a:xfrm>
          <a:off x="6094214" y="2515682"/>
          <a:ext cx="331081" cy="38730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HK" altLang="en-US" sz="1400" kern="1200"/>
        </a:p>
      </dsp:txBody>
      <dsp:txXfrm>
        <a:off x="6094214" y="2593142"/>
        <a:ext cx="231757" cy="232382"/>
      </dsp:txXfrm>
    </dsp:sp>
    <dsp:sp modelId="{D06F0555-5128-40BA-9E89-521AC64FD589}">
      <dsp:nvSpPr>
        <dsp:cNvPr id="0" name=""/>
        <dsp:cNvSpPr/>
      </dsp:nvSpPr>
      <dsp:spPr>
        <a:xfrm>
          <a:off x="6562724" y="2240822"/>
          <a:ext cx="1561703" cy="9370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altLang="zh-HK" sz="1700" kern="1200" dirty="0">
              <a:solidFill>
                <a:schemeClr val="tx1"/>
              </a:solidFill>
            </a:rPr>
            <a:t>Output (Speaker)</a:t>
          </a:r>
          <a:endParaRPr lang="zh-HK" altLang="en-US" sz="1700" kern="1200" dirty="0">
            <a:solidFill>
              <a:schemeClr val="tx1"/>
            </a:solidFill>
          </a:endParaRPr>
        </a:p>
      </dsp:txBody>
      <dsp:txXfrm>
        <a:off x="6590168" y="2268266"/>
        <a:ext cx="1506815" cy="8821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1962D8-368E-4D8C-BAA8-9240E2720F5A}">
      <dsp:nvSpPr>
        <dsp:cNvPr id="0" name=""/>
        <dsp:cNvSpPr/>
      </dsp:nvSpPr>
      <dsp:spPr>
        <a:xfrm>
          <a:off x="0" y="0"/>
          <a:ext cx="7288212" cy="18531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endParaRPr lang="zh-HK" altLang="en-US" sz="6500" kern="1200" dirty="0"/>
        </a:p>
      </dsp:txBody>
      <dsp:txXfrm>
        <a:off x="9046" y="9046"/>
        <a:ext cx="7270120" cy="167226"/>
      </dsp:txXfrm>
    </dsp:sp>
    <dsp:sp modelId="{FF6E2CC5-1B69-4121-BD3C-48CCF8D203A1}">
      <dsp:nvSpPr>
        <dsp:cNvPr id="0" name=""/>
        <dsp:cNvSpPr/>
      </dsp:nvSpPr>
      <dsp:spPr>
        <a:xfrm>
          <a:off x="0" y="611332"/>
          <a:ext cx="7288212" cy="3027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1401" tIns="55880" rIns="312928" bIns="55880" numCol="1" spcCol="1270" anchor="t" anchorCtr="0">
          <a:noAutofit/>
        </a:bodyPr>
        <a:lstStyle/>
        <a:p>
          <a:pPr marL="285750" lvl="1" indent="-285750" algn="l" defTabSz="1955800">
            <a:lnSpc>
              <a:spcPct val="90000"/>
            </a:lnSpc>
            <a:spcBef>
              <a:spcPct val="0"/>
            </a:spcBef>
            <a:spcAft>
              <a:spcPct val="20000"/>
            </a:spcAft>
            <a:buChar char="•"/>
          </a:pPr>
          <a:r>
            <a:rPr lang="en-US" altLang="en-US" sz="4400" kern="1200" dirty="0"/>
            <a:t>Dynamic Microphones</a:t>
          </a:r>
          <a:endParaRPr lang="zh-HK" altLang="en-US" sz="4400" kern="1200" dirty="0"/>
        </a:p>
        <a:p>
          <a:pPr marL="285750" lvl="1" indent="-285750" algn="l" defTabSz="1955800">
            <a:lnSpc>
              <a:spcPct val="90000"/>
            </a:lnSpc>
            <a:spcBef>
              <a:spcPct val="0"/>
            </a:spcBef>
            <a:spcAft>
              <a:spcPct val="20000"/>
            </a:spcAft>
            <a:buChar char="•"/>
          </a:pPr>
          <a:endParaRPr lang="zh-HK" altLang="en-US" sz="4400" kern="1200" dirty="0"/>
        </a:p>
        <a:p>
          <a:pPr marL="285750" lvl="1" indent="-285750" algn="l" defTabSz="1955800">
            <a:lnSpc>
              <a:spcPct val="90000"/>
            </a:lnSpc>
            <a:spcBef>
              <a:spcPct val="0"/>
            </a:spcBef>
            <a:spcAft>
              <a:spcPct val="20000"/>
            </a:spcAft>
            <a:buChar char="•"/>
          </a:pPr>
          <a:endParaRPr lang="zh-HK" altLang="en-US" sz="4400" kern="1200" dirty="0"/>
        </a:p>
        <a:p>
          <a:pPr marL="285750" lvl="1" indent="-285750" algn="l" defTabSz="1955800">
            <a:lnSpc>
              <a:spcPct val="90000"/>
            </a:lnSpc>
            <a:spcBef>
              <a:spcPct val="0"/>
            </a:spcBef>
            <a:spcAft>
              <a:spcPct val="20000"/>
            </a:spcAft>
            <a:buChar char="•"/>
          </a:pPr>
          <a:r>
            <a:rPr lang="en-US" sz="4400" kern="1200" dirty="0"/>
            <a:t>Condenser Microphone</a:t>
          </a:r>
          <a:endParaRPr lang="zh-HK" altLang="en-US" sz="4400" kern="1200" dirty="0"/>
        </a:p>
      </dsp:txBody>
      <dsp:txXfrm>
        <a:off x="0" y="611332"/>
        <a:ext cx="7288212" cy="30273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628555-E073-4749-BABF-53CF5D933175}">
      <dsp:nvSpPr>
        <dsp:cNvPr id="0" name=""/>
        <dsp:cNvSpPr/>
      </dsp:nvSpPr>
      <dsp:spPr>
        <a:xfrm>
          <a:off x="0" y="30287"/>
          <a:ext cx="7288212"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altLang="en-US" sz="2600" kern="1200" dirty="0"/>
            <a:t>Dynamic Microphones</a:t>
          </a:r>
          <a:endParaRPr lang="zh-HK" altLang="en-US" sz="2600" kern="1200" dirty="0"/>
        </a:p>
      </dsp:txBody>
      <dsp:txXfrm>
        <a:off x="30442" y="60729"/>
        <a:ext cx="7227328" cy="562726"/>
      </dsp:txXfrm>
    </dsp:sp>
    <dsp:sp modelId="{45AC1485-C811-4899-BAE6-2CD45612DA31}">
      <dsp:nvSpPr>
        <dsp:cNvPr id="0" name=""/>
        <dsp:cNvSpPr/>
      </dsp:nvSpPr>
      <dsp:spPr>
        <a:xfrm>
          <a:off x="0" y="653897"/>
          <a:ext cx="7288212" cy="1049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1401"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for use in noisy environments (lower sensitivity)</a:t>
          </a:r>
          <a:endParaRPr lang="zh-HK" altLang="en-US" sz="2000" kern="1200" dirty="0"/>
        </a:p>
        <a:p>
          <a:pPr marL="228600" lvl="1" indent="-228600" algn="l" defTabSz="889000">
            <a:lnSpc>
              <a:spcPct val="90000"/>
            </a:lnSpc>
            <a:spcBef>
              <a:spcPct val="0"/>
            </a:spcBef>
            <a:spcAft>
              <a:spcPct val="20000"/>
            </a:spcAft>
            <a:buChar char="•"/>
          </a:pPr>
          <a:r>
            <a:rPr lang="en-US" sz="2000" kern="1200" dirty="0"/>
            <a:t>No additional power supply required</a:t>
          </a:r>
          <a:endParaRPr lang="zh-HK" altLang="en-US" sz="2000" kern="1200" dirty="0"/>
        </a:p>
        <a:p>
          <a:pPr marL="228600" lvl="1" indent="-228600" algn="l" defTabSz="889000">
            <a:lnSpc>
              <a:spcPct val="90000"/>
            </a:lnSpc>
            <a:spcBef>
              <a:spcPct val="0"/>
            </a:spcBef>
            <a:spcAft>
              <a:spcPct val="20000"/>
            </a:spcAft>
            <a:buChar char="•"/>
          </a:pPr>
          <a:r>
            <a:rPr lang="en-US" sz="2000" b="0" i="0" kern="1200" dirty="0"/>
            <a:t>Usage: Live performances, speeches.</a:t>
          </a:r>
          <a:endParaRPr lang="zh-HK" altLang="en-US" sz="2000" kern="1200" dirty="0"/>
        </a:p>
      </dsp:txBody>
      <dsp:txXfrm>
        <a:off x="0" y="653897"/>
        <a:ext cx="7288212" cy="1049490"/>
      </dsp:txXfrm>
    </dsp:sp>
    <dsp:sp modelId="{10D02E61-A7E1-462E-B513-57AEA5322516}">
      <dsp:nvSpPr>
        <dsp:cNvPr id="0" name=""/>
        <dsp:cNvSpPr/>
      </dsp:nvSpPr>
      <dsp:spPr>
        <a:xfrm>
          <a:off x="0" y="1703387"/>
          <a:ext cx="7288212"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Condenser Microphone</a:t>
          </a:r>
          <a:endParaRPr lang="zh-HK" altLang="en-US" sz="2600" kern="1200" dirty="0"/>
        </a:p>
      </dsp:txBody>
      <dsp:txXfrm>
        <a:off x="30442" y="1733829"/>
        <a:ext cx="7227328" cy="562726"/>
      </dsp:txXfrm>
    </dsp:sp>
    <dsp:sp modelId="{8BF0C74C-C3DF-4517-AA17-5B7A58FE8B6A}">
      <dsp:nvSpPr>
        <dsp:cNvPr id="0" name=""/>
        <dsp:cNvSpPr/>
      </dsp:nvSpPr>
      <dsp:spPr>
        <a:xfrm>
          <a:off x="0" y="2326997"/>
          <a:ext cx="7288212" cy="1049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1401"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a:t>Ability to capture clearer sound details (higher sensitivity)</a:t>
          </a:r>
          <a:endParaRPr lang="zh-HK" altLang="en-US" sz="2000" kern="1200" dirty="0"/>
        </a:p>
        <a:p>
          <a:pPr marL="228600" lvl="1" indent="-228600" algn="l" defTabSz="889000">
            <a:lnSpc>
              <a:spcPct val="90000"/>
            </a:lnSpc>
            <a:spcBef>
              <a:spcPct val="0"/>
            </a:spcBef>
            <a:spcAft>
              <a:spcPct val="20000"/>
            </a:spcAft>
            <a:buChar char="•"/>
          </a:pPr>
          <a:r>
            <a:rPr lang="en-US" sz="2000" kern="1200" dirty="0"/>
            <a:t>Requires power</a:t>
          </a:r>
          <a:endParaRPr lang="zh-HK" altLang="en-US" sz="2000" kern="1200" dirty="0"/>
        </a:p>
        <a:p>
          <a:pPr marL="228600" lvl="1" indent="-228600" algn="l" defTabSz="889000">
            <a:lnSpc>
              <a:spcPct val="90000"/>
            </a:lnSpc>
            <a:spcBef>
              <a:spcPct val="0"/>
            </a:spcBef>
            <a:spcAft>
              <a:spcPct val="20000"/>
            </a:spcAft>
            <a:buChar char="•"/>
          </a:pPr>
          <a:r>
            <a:rPr lang="en-US" sz="2000" kern="1200"/>
            <a:t>Usage: studio recording, podcasting, detail capture.</a:t>
          </a:r>
          <a:endParaRPr lang="zh-HK" altLang="en-US" sz="2000" kern="1200" dirty="0"/>
        </a:p>
      </dsp:txBody>
      <dsp:txXfrm>
        <a:off x="0" y="2326997"/>
        <a:ext cx="7288212" cy="10494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3AB595-68E2-49A9-95CC-37B2535578DF}">
      <dsp:nvSpPr>
        <dsp:cNvPr id="0" name=""/>
        <dsp:cNvSpPr/>
      </dsp:nvSpPr>
      <dsp:spPr>
        <a:xfrm>
          <a:off x="4586" y="99816"/>
          <a:ext cx="1758011" cy="3168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marL="0" lvl="0" indent="0" algn="ctr" defTabSz="488950">
            <a:lnSpc>
              <a:spcPct val="90000"/>
            </a:lnSpc>
            <a:spcBef>
              <a:spcPct val="0"/>
            </a:spcBef>
            <a:spcAft>
              <a:spcPct val="35000"/>
            </a:spcAft>
            <a:buNone/>
          </a:pPr>
          <a:r>
            <a:rPr lang="en-US" sz="1100" b="1" kern="1200" dirty="0"/>
            <a:t>Omnidirectional</a:t>
          </a:r>
          <a:endParaRPr lang="zh-HK" altLang="en-US" sz="1100" b="1" kern="1200" dirty="0"/>
        </a:p>
      </dsp:txBody>
      <dsp:txXfrm>
        <a:off x="4586" y="99816"/>
        <a:ext cx="1758011" cy="316800"/>
      </dsp:txXfrm>
    </dsp:sp>
    <dsp:sp modelId="{DD07C4A8-1A4C-4E80-AD05-7E830F33EABD}">
      <dsp:nvSpPr>
        <dsp:cNvPr id="0" name=""/>
        <dsp:cNvSpPr/>
      </dsp:nvSpPr>
      <dsp:spPr>
        <a:xfrm>
          <a:off x="4586" y="416616"/>
          <a:ext cx="1758011" cy="137151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US" sz="1100" kern="1200" dirty="0"/>
            <a:t>Usage: Choir, lavalier microphone. </a:t>
          </a:r>
          <a:endParaRPr lang="zh-HK" altLang="en-US" sz="1100" kern="1200" dirty="0"/>
        </a:p>
        <a:p>
          <a:pPr marL="57150" lvl="1" indent="-57150" algn="l" defTabSz="488950">
            <a:lnSpc>
              <a:spcPct val="90000"/>
            </a:lnSpc>
            <a:spcBef>
              <a:spcPct val="0"/>
            </a:spcBef>
            <a:spcAft>
              <a:spcPct val="15000"/>
            </a:spcAft>
            <a:buChar char="•"/>
          </a:pPr>
          <a:endParaRPr lang="zh-HK" altLang="en-US" sz="1100" kern="1200" dirty="0"/>
        </a:p>
        <a:p>
          <a:pPr marL="57150" lvl="1" indent="-57150" algn="l" defTabSz="488950">
            <a:lnSpc>
              <a:spcPct val="90000"/>
            </a:lnSpc>
            <a:spcBef>
              <a:spcPct val="0"/>
            </a:spcBef>
            <a:spcAft>
              <a:spcPct val="15000"/>
            </a:spcAft>
            <a:buChar char="•"/>
          </a:pPr>
          <a:r>
            <a:rPr lang="en-US" sz="1100" kern="1200"/>
            <a:t>Features: Pick up sound evenly from all directions. </a:t>
          </a:r>
          <a:r>
            <a:rPr lang="en-US" sz="1100" kern="1200" dirty="0"/>
            <a:t>Cardioid</a:t>
          </a:r>
          <a:endParaRPr lang="zh-HK" altLang="en-US" sz="1100" kern="1200" dirty="0"/>
        </a:p>
      </dsp:txBody>
      <dsp:txXfrm>
        <a:off x="4586" y="416616"/>
        <a:ext cx="1758011" cy="1371513"/>
      </dsp:txXfrm>
    </dsp:sp>
    <dsp:sp modelId="{D644AAD6-4F2D-4337-8C10-249E5B7C83F9}">
      <dsp:nvSpPr>
        <dsp:cNvPr id="0" name=""/>
        <dsp:cNvSpPr/>
      </dsp:nvSpPr>
      <dsp:spPr>
        <a:xfrm>
          <a:off x="2008719" y="99816"/>
          <a:ext cx="1758011" cy="3168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marL="0" lvl="0" indent="0" algn="ctr" defTabSz="488950">
            <a:lnSpc>
              <a:spcPct val="90000"/>
            </a:lnSpc>
            <a:spcBef>
              <a:spcPct val="0"/>
            </a:spcBef>
            <a:spcAft>
              <a:spcPct val="35000"/>
            </a:spcAft>
            <a:buNone/>
          </a:pPr>
          <a:r>
            <a:rPr lang="en-US" sz="1100" b="1" kern="1200" dirty="0"/>
            <a:t>Cardioid</a:t>
          </a:r>
          <a:endParaRPr lang="zh-HK" altLang="en-US" sz="1100" b="1" kern="1200" dirty="0"/>
        </a:p>
      </dsp:txBody>
      <dsp:txXfrm>
        <a:off x="2008719" y="99816"/>
        <a:ext cx="1758011" cy="316800"/>
      </dsp:txXfrm>
    </dsp:sp>
    <dsp:sp modelId="{0125A415-77E9-437B-ABF4-84370B4C859A}">
      <dsp:nvSpPr>
        <dsp:cNvPr id="0" name=""/>
        <dsp:cNvSpPr/>
      </dsp:nvSpPr>
      <dsp:spPr>
        <a:xfrm>
          <a:off x="2008719" y="416616"/>
          <a:ext cx="1758011" cy="137151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US" sz="1100" kern="1200" dirty="0"/>
            <a:t>Usage: Studio, vocal and instrument recording.	</a:t>
          </a:r>
          <a:endParaRPr lang="zh-HK" altLang="en-US" sz="1100" kern="1200" dirty="0"/>
        </a:p>
        <a:p>
          <a:pPr marL="57150" lvl="1" indent="-57150" algn="l" defTabSz="488950">
            <a:lnSpc>
              <a:spcPct val="90000"/>
            </a:lnSpc>
            <a:spcBef>
              <a:spcPct val="0"/>
            </a:spcBef>
            <a:spcAft>
              <a:spcPct val="15000"/>
            </a:spcAft>
            <a:buChar char="•"/>
          </a:pPr>
          <a:endParaRPr lang="zh-HK" altLang="en-US" sz="1100" kern="1200" dirty="0"/>
        </a:p>
        <a:p>
          <a:pPr marL="57150" lvl="1" indent="-57150" algn="l" defTabSz="488950">
            <a:lnSpc>
              <a:spcPct val="90000"/>
            </a:lnSpc>
            <a:spcBef>
              <a:spcPct val="0"/>
            </a:spcBef>
            <a:spcAft>
              <a:spcPct val="15000"/>
            </a:spcAft>
            <a:buChar char="•"/>
          </a:pPr>
          <a:r>
            <a:rPr lang="en-US" sz="1100" kern="1200" dirty="0"/>
            <a:t>Features: Effectively reduce rear noise and focus on front sound.</a:t>
          </a:r>
          <a:endParaRPr lang="zh-HK" altLang="en-US" sz="1100" kern="1200" dirty="0"/>
        </a:p>
      </dsp:txBody>
      <dsp:txXfrm>
        <a:off x="2008719" y="416616"/>
        <a:ext cx="1758011" cy="1371513"/>
      </dsp:txXfrm>
    </dsp:sp>
    <dsp:sp modelId="{F6CF1B25-195E-4F7A-88CD-797388C178A3}">
      <dsp:nvSpPr>
        <dsp:cNvPr id="0" name=""/>
        <dsp:cNvSpPr/>
      </dsp:nvSpPr>
      <dsp:spPr>
        <a:xfrm>
          <a:off x="4012852" y="99816"/>
          <a:ext cx="1758011" cy="3168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marL="0" lvl="0" indent="0" algn="ctr" defTabSz="488950">
            <a:lnSpc>
              <a:spcPct val="90000"/>
            </a:lnSpc>
            <a:spcBef>
              <a:spcPct val="0"/>
            </a:spcBef>
            <a:spcAft>
              <a:spcPct val="35000"/>
            </a:spcAft>
            <a:buNone/>
          </a:pPr>
          <a:r>
            <a:rPr lang="en-US" sz="1100" b="1" kern="1200" dirty="0" err="1"/>
            <a:t>Hypercardioid</a:t>
          </a:r>
          <a:endParaRPr lang="zh-HK" altLang="en-US" sz="1100" b="1" kern="1200" dirty="0"/>
        </a:p>
      </dsp:txBody>
      <dsp:txXfrm>
        <a:off x="4012852" y="99816"/>
        <a:ext cx="1758011" cy="316800"/>
      </dsp:txXfrm>
    </dsp:sp>
    <dsp:sp modelId="{904AEC77-78CE-4A41-A6EE-CBC8C842BB5C}">
      <dsp:nvSpPr>
        <dsp:cNvPr id="0" name=""/>
        <dsp:cNvSpPr/>
      </dsp:nvSpPr>
      <dsp:spPr>
        <a:xfrm>
          <a:off x="4012852" y="416616"/>
          <a:ext cx="1758011" cy="137151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US" sz="1100" kern="1200"/>
            <a:t>Usage: Live performance, stage.</a:t>
          </a:r>
          <a:endParaRPr lang="zh-HK" altLang="en-US" sz="1100" kern="1200" dirty="0"/>
        </a:p>
        <a:p>
          <a:pPr marL="57150" lvl="1" indent="-57150" algn="l" defTabSz="488950">
            <a:lnSpc>
              <a:spcPct val="90000"/>
            </a:lnSpc>
            <a:spcBef>
              <a:spcPct val="0"/>
            </a:spcBef>
            <a:spcAft>
              <a:spcPct val="15000"/>
            </a:spcAft>
            <a:buChar char="•"/>
          </a:pPr>
          <a:endParaRPr lang="zh-HK" altLang="en-US" sz="1100" kern="1200" dirty="0"/>
        </a:p>
        <a:p>
          <a:pPr marL="57150" lvl="1" indent="-57150" algn="l" defTabSz="488950">
            <a:lnSpc>
              <a:spcPct val="90000"/>
            </a:lnSpc>
            <a:spcBef>
              <a:spcPct val="0"/>
            </a:spcBef>
            <a:spcAft>
              <a:spcPct val="15000"/>
            </a:spcAft>
            <a:buChar char="•"/>
          </a:pPr>
          <a:r>
            <a:rPr lang="en-US" sz="1100" kern="1200" dirty="0"/>
            <a:t>Features: More focused on the front, with a small amount of sound pickup from the rear.</a:t>
          </a:r>
          <a:endParaRPr lang="zh-HK" altLang="en-US" sz="1100" kern="1200" dirty="0"/>
        </a:p>
      </dsp:txBody>
      <dsp:txXfrm>
        <a:off x="4012852" y="416616"/>
        <a:ext cx="1758011" cy="1371513"/>
      </dsp:txXfrm>
    </dsp:sp>
    <dsp:sp modelId="{4A1C94F1-A44F-4E7B-BE82-5CF032774E0E}">
      <dsp:nvSpPr>
        <dsp:cNvPr id="0" name=""/>
        <dsp:cNvSpPr/>
      </dsp:nvSpPr>
      <dsp:spPr>
        <a:xfrm>
          <a:off x="6016985" y="99816"/>
          <a:ext cx="1758011" cy="3168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marL="0" lvl="0" indent="0" algn="ctr" defTabSz="488950">
            <a:lnSpc>
              <a:spcPct val="90000"/>
            </a:lnSpc>
            <a:spcBef>
              <a:spcPct val="0"/>
            </a:spcBef>
            <a:spcAft>
              <a:spcPct val="35000"/>
            </a:spcAft>
            <a:buNone/>
          </a:pPr>
          <a:r>
            <a:rPr lang="en-US" sz="1100" b="1" kern="1200" dirty="0"/>
            <a:t>Shotgun</a:t>
          </a:r>
          <a:endParaRPr lang="zh-HK" altLang="en-US" sz="1100" b="1" kern="1200" dirty="0"/>
        </a:p>
      </dsp:txBody>
      <dsp:txXfrm>
        <a:off x="6016985" y="99816"/>
        <a:ext cx="1758011" cy="316800"/>
      </dsp:txXfrm>
    </dsp:sp>
    <dsp:sp modelId="{E45F2213-2F96-422A-B2A7-303309055AE9}">
      <dsp:nvSpPr>
        <dsp:cNvPr id="0" name=""/>
        <dsp:cNvSpPr/>
      </dsp:nvSpPr>
      <dsp:spPr>
        <a:xfrm>
          <a:off x="6016985" y="416616"/>
          <a:ext cx="1758011" cy="137151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US" sz="1100" kern="1200"/>
            <a:t>Usage: film shooting, outdoor recording.</a:t>
          </a:r>
          <a:endParaRPr lang="zh-HK" altLang="en-US" sz="1100" kern="1200" dirty="0"/>
        </a:p>
        <a:p>
          <a:pPr marL="57150" lvl="1" indent="-57150" algn="l" defTabSz="488950">
            <a:lnSpc>
              <a:spcPct val="90000"/>
            </a:lnSpc>
            <a:spcBef>
              <a:spcPct val="0"/>
            </a:spcBef>
            <a:spcAft>
              <a:spcPct val="15000"/>
            </a:spcAft>
            <a:buChar char="•"/>
          </a:pPr>
          <a:endParaRPr lang="zh-HK" altLang="en-US" sz="1100" kern="1200" dirty="0"/>
        </a:p>
        <a:p>
          <a:pPr marL="57150" lvl="1" indent="-57150" algn="l" defTabSz="488950">
            <a:lnSpc>
              <a:spcPct val="90000"/>
            </a:lnSpc>
            <a:spcBef>
              <a:spcPct val="0"/>
            </a:spcBef>
            <a:spcAft>
              <a:spcPct val="15000"/>
            </a:spcAft>
            <a:buChar char="•"/>
          </a:pPr>
          <a:r>
            <a:rPr lang="en-US" sz="1100" kern="1200" dirty="0"/>
            <a:t>Features: Highly focused, suitable for long-distance pickup, but limited side and rear pickup.</a:t>
          </a:r>
          <a:endParaRPr lang="zh-HK" altLang="en-US" sz="1100" kern="1200" dirty="0"/>
        </a:p>
      </dsp:txBody>
      <dsp:txXfrm>
        <a:off x="6016985" y="416616"/>
        <a:ext cx="1758011" cy="1371513"/>
      </dsp:txXfrm>
    </dsp:sp>
    <dsp:sp modelId="{1C796FF9-7F3C-41AC-9202-5A846D55D00A}">
      <dsp:nvSpPr>
        <dsp:cNvPr id="0" name=""/>
        <dsp:cNvSpPr/>
      </dsp:nvSpPr>
      <dsp:spPr>
        <a:xfrm>
          <a:off x="8021119" y="99816"/>
          <a:ext cx="1758011" cy="3168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marL="0" lvl="0" indent="0" algn="ctr" defTabSz="488950">
            <a:lnSpc>
              <a:spcPct val="90000"/>
            </a:lnSpc>
            <a:spcBef>
              <a:spcPct val="0"/>
            </a:spcBef>
            <a:spcAft>
              <a:spcPct val="35000"/>
            </a:spcAft>
            <a:buNone/>
          </a:pPr>
          <a:r>
            <a:rPr lang="en-US" sz="1100" b="1" kern="1200" dirty="0"/>
            <a:t>Bi-directional</a:t>
          </a:r>
          <a:endParaRPr lang="zh-HK" altLang="en-US" sz="1100" b="1" kern="1200" dirty="0"/>
        </a:p>
      </dsp:txBody>
      <dsp:txXfrm>
        <a:off x="8021119" y="99816"/>
        <a:ext cx="1758011" cy="316800"/>
      </dsp:txXfrm>
    </dsp:sp>
    <dsp:sp modelId="{AD91E8B0-0A59-4D00-AE23-6D3E7D569D6C}">
      <dsp:nvSpPr>
        <dsp:cNvPr id="0" name=""/>
        <dsp:cNvSpPr/>
      </dsp:nvSpPr>
      <dsp:spPr>
        <a:xfrm>
          <a:off x="8021119" y="416616"/>
          <a:ext cx="1758011" cy="137151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US" altLang="zh-TW" sz="1100" kern="1200" dirty="0"/>
            <a:t>Usage</a:t>
          </a:r>
          <a:r>
            <a:rPr lang="zh-TW" altLang="en-US" sz="1100" kern="1200" dirty="0"/>
            <a:t>：</a:t>
          </a:r>
          <a:r>
            <a:rPr lang="en-US" sz="1100" kern="1200" dirty="0"/>
            <a:t>Conversation recording</a:t>
          </a:r>
          <a:endParaRPr lang="zh-HK" altLang="en-US" sz="1100" kern="1200" dirty="0"/>
        </a:p>
        <a:p>
          <a:pPr marL="57150" lvl="1" indent="-57150" algn="l" defTabSz="488950">
            <a:lnSpc>
              <a:spcPct val="90000"/>
            </a:lnSpc>
            <a:spcBef>
              <a:spcPct val="0"/>
            </a:spcBef>
            <a:spcAft>
              <a:spcPct val="15000"/>
            </a:spcAft>
            <a:buChar char="•"/>
          </a:pPr>
          <a:endParaRPr lang="zh-HK" altLang="en-US" sz="1100" kern="1200" dirty="0"/>
        </a:p>
        <a:p>
          <a:pPr marL="57150" lvl="1" indent="-57150" algn="l" defTabSz="488950">
            <a:lnSpc>
              <a:spcPct val="90000"/>
            </a:lnSpc>
            <a:spcBef>
              <a:spcPct val="0"/>
            </a:spcBef>
            <a:spcAft>
              <a:spcPct val="15000"/>
            </a:spcAft>
            <a:buChar char="•"/>
          </a:pPr>
          <a:r>
            <a:rPr lang="en-US" sz="1100" kern="1200" dirty="0"/>
            <a:t>Picks up front and rear sounds, rejects side noise, suitable for conversation between two people.</a:t>
          </a:r>
          <a:endParaRPr lang="zh-HK" altLang="en-US" sz="1100" kern="1200" dirty="0"/>
        </a:p>
      </dsp:txBody>
      <dsp:txXfrm>
        <a:off x="8021119" y="416616"/>
        <a:ext cx="1758011" cy="137151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628555-E073-4749-BABF-53CF5D933175}">
      <dsp:nvSpPr>
        <dsp:cNvPr id="0" name=""/>
        <dsp:cNvSpPr/>
      </dsp:nvSpPr>
      <dsp:spPr>
        <a:xfrm>
          <a:off x="0" y="58324"/>
          <a:ext cx="8017949" cy="8634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altLang="zh-HK" sz="3600" kern="1200" dirty="0"/>
            <a:t>Digital Mixer </a:t>
          </a:r>
          <a:endParaRPr lang="zh-HK" altLang="en-US" sz="3600" kern="1200" dirty="0"/>
        </a:p>
      </dsp:txBody>
      <dsp:txXfrm>
        <a:off x="42151" y="100475"/>
        <a:ext cx="7933647" cy="779158"/>
      </dsp:txXfrm>
    </dsp:sp>
    <dsp:sp modelId="{45AC1485-C811-4899-BAE6-2CD45612DA31}">
      <dsp:nvSpPr>
        <dsp:cNvPr id="0" name=""/>
        <dsp:cNvSpPr/>
      </dsp:nvSpPr>
      <dsp:spPr>
        <a:xfrm>
          <a:off x="0" y="921784"/>
          <a:ext cx="8017949" cy="1751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570" tIns="45720" rIns="256032" bIns="4572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t>Built-in effects, equalizer, and dynamics processing eliminate</a:t>
          </a:r>
          <a:endParaRPr lang="zh-HK" altLang="en-US" sz="2800" kern="1200" dirty="0"/>
        </a:p>
        <a:p>
          <a:pPr marL="285750" lvl="1" indent="-285750" algn="l" defTabSz="1244600">
            <a:lnSpc>
              <a:spcPct val="90000"/>
            </a:lnSpc>
            <a:spcBef>
              <a:spcPct val="0"/>
            </a:spcBef>
            <a:spcAft>
              <a:spcPct val="20000"/>
            </a:spcAft>
            <a:buChar char="•"/>
          </a:pPr>
          <a:r>
            <a:rPr lang="en-US" sz="2800" kern="1200" dirty="0"/>
            <a:t>Settings can be saved and recalled for quick switching</a:t>
          </a:r>
          <a:endParaRPr lang="zh-HK" altLang="en-US" sz="2800" kern="1200" dirty="0"/>
        </a:p>
      </dsp:txBody>
      <dsp:txXfrm>
        <a:off x="0" y="921784"/>
        <a:ext cx="8017949" cy="1751220"/>
      </dsp:txXfrm>
    </dsp:sp>
    <dsp:sp modelId="{10D02E61-A7E1-462E-B513-57AEA5322516}">
      <dsp:nvSpPr>
        <dsp:cNvPr id="0" name=""/>
        <dsp:cNvSpPr/>
      </dsp:nvSpPr>
      <dsp:spPr>
        <a:xfrm>
          <a:off x="0" y="2673005"/>
          <a:ext cx="8017949" cy="8634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altLang="zh-HK" sz="3600" kern="1200" dirty="0"/>
            <a:t>Analog Mixer</a:t>
          </a:r>
          <a:endParaRPr lang="zh-HK" altLang="en-US" sz="3600" kern="1200" dirty="0"/>
        </a:p>
      </dsp:txBody>
      <dsp:txXfrm>
        <a:off x="42151" y="2715156"/>
        <a:ext cx="7933647" cy="779158"/>
      </dsp:txXfrm>
    </dsp:sp>
    <dsp:sp modelId="{8BF0C74C-C3DF-4517-AA17-5B7A58FE8B6A}">
      <dsp:nvSpPr>
        <dsp:cNvPr id="0" name=""/>
        <dsp:cNvSpPr/>
      </dsp:nvSpPr>
      <dsp:spPr>
        <a:xfrm>
          <a:off x="0" y="3536465"/>
          <a:ext cx="8017949" cy="8756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570" tIns="45720" rIns="256032" bIns="4572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t>Each function has physical knobs and faders that are easy to understand and operate.</a:t>
          </a:r>
          <a:endParaRPr lang="zh-HK" altLang="en-US" sz="2800" kern="1200" dirty="0"/>
        </a:p>
      </dsp:txBody>
      <dsp:txXfrm>
        <a:off x="0" y="3536465"/>
        <a:ext cx="8017949" cy="87561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628555-E073-4749-BABF-53CF5D933175}">
      <dsp:nvSpPr>
        <dsp:cNvPr id="0" name=""/>
        <dsp:cNvSpPr/>
      </dsp:nvSpPr>
      <dsp:spPr>
        <a:xfrm>
          <a:off x="0" y="134557"/>
          <a:ext cx="7288212" cy="4077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altLang="en-US" sz="1700" kern="1200" dirty="0"/>
            <a:t>CLASS A Amplifier</a:t>
          </a:r>
          <a:endParaRPr lang="zh-HK" altLang="en-US" sz="1700" kern="1200" dirty="0"/>
        </a:p>
      </dsp:txBody>
      <dsp:txXfrm>
        <a:off x="19904" y="154461"/>
        <a:ext cx="7248404" cy="367937"/>
      </dsp:txXfrm>
    </dsp:sp>
    <dsp:sp modelId="{45AC1485-C811-4899-BAE6-2CD45612DA31}">
      <dsp:nvSpPr>
        <dsp:cNvPr id="0" name=""/>
        <dsp:cNvSpPr/>
      </dsp:nvSpPr>
      <dsp:spPr>
        <a:xfrm>
          <a:off x="0" y="542302"/>
          <a:ext cx="7288212" cy="668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1401"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b="0" i="0" kern="1200" dirty="0"/>
            <a:t>the most common type of amplifier topology</a:t>
          </a:r>
          <a:endParaRPr lang="zh-HK" altLang="en-US" sz="1300" kern="1200" dirty="0"/>
        </a:p>
        <a:p>
          <a:pPr marL="114300" lvl="1" indent="-114300" algn="l" defTabSz="577850">
            <a:lnSpc>
              <a:spcPct val="90000"/>
            </a:lnSpc>
            <a:spcBef>
              <a:spcPct val="0"/>
            </a:spcBef>
            <a:spcAft>
              <a:spcPct val="20000"/>
            </a:spcAft>
            <a:buChar char="•"/>
          </a:pPr>
          <a:r>
            <a:rPr lang="en-US" sz="1300" b="0" i="0" kern="1200" dirty="0"/>
            <a:t>over the full 360 degrees of the input cycle. </a:t>
          </a:r>
          <a:endParaRPr lang="zh-HK" altLang="en-US" sz="1300" kern="1200" dirty="0"/>
        </a:p>
        <a:p>
          <a:pPr marL="114300" lvl="1" indent="-114300" algn="l" defTabSz="577850">
            <a:lnSpc>
              <a:spcPct val="90000"/>
            </a:lnSpc>
            <a:spcBef>
              <a:spcPct val="0"/>
            </a:spcBef>
            <a:spcAft>
              <a:spcPct val="20000"/>
            </a:spcAft>
            <a:buChar char="•"/>
          </a:pPr>
          <a:r>
            <a:rPr lang="en-US" sz="1300" b="0" i="0" kern="1200" dirty="0"/>
            <a:t>Then the output transistor of a class-A topology never turns “OFF” </a:t>
          </a:r>
          <a:endParaRPr lang="zh-HK" altLang="en-US" sz="1300" kern="1200" dirty="0"/>
        </a:p>
      </dsp:txBody>
      <dsp:txXfrm>
        <a:off x="0" y="542302"/>
        <a:ext cx="7288212" cy="668609"/>
      </dsp:txXfrm>
    </dsp:sp>
    <dsp:sp modelId="{10D02E61-A7E1-462E-B513-57AEA5322516}">
      <dsp:nvSpPr>
        <dsp:cNvPr id="0" name=""/>
        <dsp:cNvSpPr/>
      </dsp:nvSpPr>
      <dsp:spPr>
        <a:xfrm>
          <a:off x="0" y="1210912"/>
          <a:ext cx="7288212" cy="4077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altLang="zh-TW" sz="1700" kern="1200" dirty="0"/>
            <a:t>CLASS B Amplifier</a:t>
          </a:r>
          <a:endParaRPr lang="zh-HK" altLang="en-US" sz="1700" kern="1200" dirty="0"/>
        </a:p>
      </dsp:txBody>
      <dsp:txXfrm>
        <a:off x="19904" y="1230816"/>
        <a:ext cx="7248404" cy="367937"/>
      </dsp:txXfrm>
    </dsp:sp>
    <dsp:sp modelId="{4ADEDF30-CD76-48D7-8D87-9AEB5F2DB787}">
      <dsp:nvSpPr>
        <dsp:cNvPr id="0" name=""/>
        <dsp:cNvSpPr/>
      </dsp:nvSpPr>
      <dsp:spPr>
        <a:xfrm>
          <a:off x="0" y="1618657"/>
          <a:ext cx="7288212" cy="668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1401"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b="0" i="0" kern="1200" dirty="0"/>
            <a:t>s a solution to the efficiency and heating problems associated with the previous class A amplifier. </a:t>
          </a:r>
          <a:endParaRPr lang="zh-HK" altLang="en-US" sz="1300" kern="1200" dirty="0"/>
        </a:p>
        <a:p>
          <a:pPr marL="114300" lvl="1" indent="-114300" algn="l" defTabSz="577850">
            <a:lnSpc>
              <a:spcPct val="90000"/>
            </a:lnSpc>
            <a:spcBef>
              <a:spcPct val="0"/>
            </a:spcBef>
            <a:spcAft>
              <a:spcPct val="20000"/>
            </a:spcAft>
            <a:buChar char="•"/>
          </a:pPr>
          <a:r>
            <a:rPr lang="en-US" sz="1300" b="0" i="0" kern="1200" dirty="0"/>
            <a:t>uses two complimentary transistors either bipolar of FET for each half of the waveform</a:t>
          </a:r>
          <a:endParaRPr lang="zh-HK" altLang="en-US" sz="1300" kern="1200" dirty="0"/>
        </a:p>
        <a:p>
          <a:pPr marL="114300" lvl="1" indent="-114300" algn="l" defTabSz="577850">
            <a:lnSpc>
              <a:spcPct val="90000"/>
            </a:lnSpc>
            <a:spcBef>
              <a:spcPct val="0"/>
            </a:spcBef>
            <a:spcAft>
              <a:spcPct val="20000"/>
            </a:spcAft>
            <a:buChar char="•"/>
          </a:pPr>
          <a:r>
            <a:rPr lang="en-US" sz="1300" b="0" i="0" kern="1200" dirty="0"/>
            <a:t>so that each transistor device amplifies only half of the output waveform</a:t>
          </a:r>
          <a:endParaRPr lang="zh-HK" altLang="en-US" sz="1300" kern="1200" dirty="0"/>
        </a:p>
      </dsp:txBody>
      <dsp:txXfrm>
        <a:off x="0" y="1618657"/>
        <a:ext cx="7288212" cy="668609"/>
      </dsp:txXfrm>
    </dsp:sp>
    <dsp:sp modelId="{E517345A-FB55-46FA-AC87-04D3BA4A9068}">
      <dsp:nvSpPr>
        <dsp:cNvPr id="0" name=""/>
        <dsp:cNvSpPr/>
      </dsp:nvSpPr>
      <dsp:spPr>
        <a:xfrm>
          <a:off x="0" y="2287267"/>
          <a:ext cx="7288212" cy="4077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altLang="zh-TW" sz="1700" kern="1200" dirty="0"/>
            <a:t>CLASS C Amplifier</a:t>
          </a:r>
          <a:endParaRPr lang="zh-HK" altLang="en-US" sz="1700" kern="1200" dirty="0"/>
        </a:p>
      </dsp:txBody>
      <dsp:txXfrm>
        <a:off x="19904" y="2307171"/>
        <a:ext cx="7248404" cy="367937"/>
      </dsp:txXfrm>
    </dsp:sp>
    <dsp:sp modelId="{1F55E5CC-0C2E-4C93-A97F-038E817D6F98}">
      <dsp:nvSpPr>
        <dsp:cNvPr id="0" name=""/>
        <dsp:cNvSpPr/>
      </dsp:nvSpPr>
      <dsp:spPr>
        <a:xfrm>
          <a:off x="0" y="2695012"/>
          <a:ext cx="7288212" cy="4486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1401"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b="0" i="0" kern="1200" dirty="0"/>
            <a:t>as the greatest efficiency but the poorest linearity of the classes of amplifiers mentioned here. </a:t>
          </a:r>
          <a:endParaRPr lang="zh-HK" altLang="en-US" sz="1300" kern="1200" dirty="0"/>
        </a:p>
        <a:p>
          <a:pPr marL="114300" lvl="1" indent="-114300" algn="l" defTabSz="577850">
            <a:lnSpc>
              <a:spcPct val="90000"/>
            </a:lnSpc>
            <a:spcBef>
              <a:spcPct val="0"/>
            </a:spcBef>
            <a:spcAft>
              <a:spcPct val="20000"/>
            </a:spcAft>
            <a:buChar char="•"/>
          </a:pPr>
          <a:r>
            <a:rPr lang="en-US" sz="1300" b="0" i="0" kern="1200" dirty="0"/>
            <a:t>the output signals amplitude and phase are linearly related to the input signals amplitude and phase.</a:t>
          </a:r>
          <a:endParaRPr lang="zh-HK" altLang="en-US" sz="1300" kern="1200" dirty="0"/>
        </a:p>
      </dsp:txBody>
      <dsp:txXfrm>
        <a:off x="0" y="2695012"/>
        <a:ext cx="7288212" cy="448672"/>
      </dsp:txXfrm>
    </dsp:sp>
    <dsp:sp modelId="{53DA9940-E80B-4C94-8E9D-65FA98AA3F5C}">
      <dsp:nvSpPr>
        <dsp:cNvPr id="0" name=""/>
        <dsp:cNvSpPr/>
      </dsp:nvSpPr>
      <dsp:spPr>
        <a:xfrm>
          <a:off x="0" y="3143685"/>
          <a:ext cx="7288212" cy="40774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altLang="zh-TW" sz="1700" kern="1200" dirty="0"/>
            <a:t>CLASS AB Amplifier</a:t>
          </a:r>
          <a:endParaRPr lang="zh-HK" altLang="en-US" sz="1700" kern="1200" dirty="0"/>
        </a:p>
      </dsp:txBody>
      <dsp:txXfrm>
        <a:off x="19904" y="3163589"/>
        <a:ext cx="7248404" cy="367937"/>
      </dsp:txXfrm>
    </dsp:sp>
    <dsp:sp modelId="{672837F0-4BC0-49C4-BAA3-F0ED04EAEFD8}">
      <dsp:nvSpPr>
        <dsp:cNvPr id="0" name=""/>
        <dsp:cNvSpPr/>
      </dsp:nvSpPr>
      <dsp:spPr>
        <a:xfrm>
          <a:off x="0" y="3551430"/>
          <a:ext cx="7288212" cy="281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1401"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b="0" i="0" kern="1200" dirty="0"/>
            <a:t>a combination of the “Class A” and the “Class B” type amplifiers we have looked at above.</a:t>
          </a:r>
          <a:endParaRPr lang="zh-HK" altLang="en-US" sz="1300" kern="1200" dirty="0"/>
        </a:p>
      </dsp:txBody>
      <dsp:txXfrm>
        <a:off x="0" y="3551430"/>
        <a:ext cx="7288212" cy="28152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628555-E073-4749-BABF-53CF5D933175}">
      <dsp:nvSpPr>
        <dsp:cNvPr id="0" name=""/>
        <dsp:cNvSpPr/>
      </dsp:nvSpPr>
      <dsp:spPr>
        <a:xfrm>
          <a:off x="0" y="452404"/>
          <a:ext cx="7288212" cy="98338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altLang="en-US" sz="4100" kern="1200" dirty="0"/>
            <a:t>Speaker </a:t>
          </a:r>
          <a:endParaRPr lang="zh-HK" altLang="en-US" sz="4100" kern="1200" dirty="0"/>
        </a:p>
      </dsp:txBody>
      <dsp:txXfrm>
        <a:off x="48005" y="500409"/>
        <a:ext cx="7192202" cy="887374"/>
      </dsp:txXfrm>
    </dsp:sp>
    <dsp:sp modelId="{45AC1485-C811-4899-BAE6-2CD45612DA31}">
      <dsp:nvSpPr>
        <dsp:cNvPr id="0" name=""/>
        <dsp:cNvSpPr/>
      </dsp:nvSpPr>
      <dsp:spPr>
        <a:xfrm>
          <a:off x="0" y="1435789"/>
          <a:ext cx="7288212" cy="20793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1401" tIns="52070" rIns="291592" bIns="52070" numCol="1" spcCol="1270" anchor="t" anchorCtr="0">
          <a:noAutofit/>
        </a:bodyPr>
        <a:lstStyle/>
        <a:p>
          <a:pPr marL="285750" lvl="1" indent="-285750" algn="l" defTabSz="1422400">
            <a:lnSpc>
              <a:spcPct val="90000"/>
            </a:lnSpc>
            <a:spcBef>
              <a:spcPct val="0"/>
            </a:spcBef>
            <a:spcAft>
              <a:spcPct val="20000"/>
            </a:spcAft>
            <a:buChar char="•"/>
          </a:pPr>
          <a:r>
            <a:rPr lang="en-US" sz="3200" kern="1200" dirty="0"/>
            <a:t>for use in noisy environments (lower sensitivity)</a:t>
          </a:r>
          <a:endParaRPr lang="zh-HK" altLang="en-US" sz="3200" kern="1200" dirty="0"/>
        </a:p>
        <a:p>
          <a:pPr marL="285750" lvl="1" indent="-285750" algn="l" defTabSz="1422400">
            <a:lnSpc>
              <a:spcPct val="90000"/>
            </a:lnSpc>
            <a:spcBef>
              <a:spcPct val="0"/>
            </a:spcBef>
            <a:spcAft>
              <a:spcPct val="20000"/>
            </a:spcAft>
            <a:buChar char="•"/>
          </a:pPr>
          <a:r>
            <a:rPr lang="en-US" sz="3200" kern="1200" dirty="0"/>
            <a:t>No additional power supply required</a:t>
          </a:r>
          <a:endParaRPr lang="zh-HK" altLang="en-US" sz="3200" kern="1200" dirty="0"/>
        </a:p>
        <a:p>
          <a:pPr marL="285750" lvl="1" indent="-285750" algn="l" defTabSz="1422400">
            <a:lnSpc>
              <a:spcPct val="90000"/>
            </a:lnSpc>
            <a:spcBef>
              <a:spcPct val="0"/>
            </a:spcBef>
            <a:spcAft>
              <a:spcPct val="20000"/>
            </a:spcAft>
            <a:buChar char="•"/>
          </a:pPr>
          <a:r>
            <a:rPr lang="en-US" sz="3200" b="0" i="0" kern="1200" dirty="0"/>
            <a:t>Usage: Live performances, speeches.</a:t>
          </a:r>
          <a:endParaRPr lang="zh-HK" altLang="en-US" sz="3200" kern="1200" dirty="0"/>
        </a:p>
      </dsp:txBody>
      <dsp:txXfrm>
        <a:off x="0" y="1435789"/>
        <a:ext cx="7288212" cy="207931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628555-E073-4749-BABF-53CF5D933175}">
      <dsp:nvSpPr>
        <dsp:cNvPr id="0" name=""/>
        <dsp:cNvSpPr/>
      </dsp:nvSpPr>
      <dsp:spPr>
        <a:xfrm>
          <a:off x="0" y="340353"/>
          <a:ext cx="7288212" cy="10553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altLang="en-US" sz="4400" kern="1200" dirty="0"/>
            <a:t>Speaker </a:t>
          </a:r>
          <a:endParaRPr lang="zh-HK" altLang="en-US" sz="4400" kern="1200" dirty="0"/>
        </a:p>
      </dsp:txBody>
      <dsp:txXfrm>
        <a:off x="51517" y="391870"/>
        <a:ext cx="7185178" cy="952306"/>
      </dsp:txXfrm>
    </dsp:sp>
    <dsp:sp modelId="{45AC1485-C811-4899-BAE6-2CD45612DA31}">
      <dsp:nvSpPr>
        <dsp:cNvPr id="0" name=""/>
        <dsp:cNvSpPr/>
      </dsp:nvSpPr>
      <dsp:spPr>
        <a:xfrm>
          <a:off x="0" y="1395693"/>
          <a:ext cx="7288212" cy="2231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1401" tIns="55880" rIns="312928" bIns="55880" numCol="1" spcCol="1270" anchor="t" anchorCtr="0">
          <a:noAutofit/>
        </a:bodyPr>
        <a:lstStyle/>
        <a:p>
          <a:pPr marL="285750" lvl="1" indent="-285750" algn="l" defTabSz="1511300">
            <a:lnSpc>
              <a:spcPct val="90000"/>
            </a:lnSpc>
            <a:spcBef>
              <a:spcPct val="0"/>
            </a:spcBef>
            <a:spcAft>
              <a:spcPct val="20000"/>
            </a:spcAft>
            <a:buChar char="•"/>
          </a:pPr>
          <a:r>
            <a:rPr lang="en-US" sz="3400" kern="1200" dirty="0"/>
            <a:t>for use in noisy environments (lower sensitivity)</a:t>
          </a:r>
          <a:endParaRPr lang="zh-HK" altLang="en-US" sz="3400" kern="1200" dirty="0"/>
        </a:p>
        <a:p>
          <a:pPr marL="285750" lvl="1" indent="-285750" algn="l" defTabSz="1511300">
            <a:lnSpc>
              <a:spcPct val="90000"/>
            </a:lnSpc>
            <a:spcBef>
              <a:spcPct val="0"/>
            </a:spcBef>
            <a:spcAft>
              <a:spcPct val="20000"/>
            </a:spcAft>
            <a:buChar char="•"/>
          </a:pPr>
          <a:r>
            <a:rPr lang="en-US" sz="3400" kern="1200" dirty="0"/>
            <a:t>No additional power supply required</a:t>
          </a:r>
          <a:endParaRPr lang="zh-HK" altLang="en-US" sz="3400" kern="1200" dirty="0"/>
        </a:p>
        <a:p>
          <a:pPr marL="285750" lvl="1" indent="-285750" algn="l" defTabSz="1511300">
            <a:lnSpc>
              <a:spcPct val="90000"/>
            </a:lnSpc>
            <a:spcBef>
              <a:spcPct val="0"/>
            </a:spcBef>
            <a:spcAft>
              <a:spcPct val="20000"/>
            </a:spcAft>
            <a:buChar char="•"/>
          </a:pPr>
          <a:r>
            <a:rPr lang="en-US" sz="3400" b="0" i="0" kern="1200" dirty="0"/>
            <a:t>Usage: Live performances, speeches.</a:t>
          </a:r>
          <a:endParaRPr lang="zh-HK" altLang="en-US" sz="3400" kern="1200" dirty="0"/>
        </a:p>
      </dsp:txBody>
      <dsp:txXfrm>
        <a:off x="0" y="1395693"/>
        <a:ext cx="7288212" cy="223146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E7F456E-01A6-4013-ACA5-F5492591A24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484983A3-9B9B-4D61-97C9-B9E239A315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56F32FC-4BD9-442A-A8C6-51598C909FE3}" type="datetimeFigureOut">
              <a:rPr lang="en-US" smtClean="0"/>
              <a:t>11/15/2024</a:t>
            </a:fld>
            <a:endParaRPr lang="en-US" dirty="0"/>
          </a:p>
        </p:txBody>
      </p:sp>
      <p:sp>
        <p:nvSpPr>
          <p:cNvPr id="4" name="Footer Placeholder 3">
            <a:extLst>
              <a:ext uri="{FF2B5EF4-FFF2-40B4-BE49-F238E27FC236}">
                <a16:creationId xmlns:a16="http://schemas.microsoft.com/office/drawing/2014/main" id="{5EEABE74-7A97-4D17-8390-42ADD25C33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42C1DBD-1052-425E-BF3C-983304BED5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EEFA9E-C190-4F5C-8394-BD5F1CD55C02}" type="slidenum">
              <a:rPr lang="en-US" smtClean="0"/>
              <a:t>‹#›</a:t>
            </a:fld>
            <a:endParaRPr lang="en-US" dirty="0"/>
          </a:p>
        </p:txBody>
      </p:sp>
    </p:spTree>
    <p:extLst>
      <p:ext uri="{BB962C8B-B14F-4D97-AF65-F5344CB8AC3E}">
        <p14:creationId xmlns:p14="http://schemas.microsoft.com/office/powerpoint/2010/main" val="23248019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6371FA-A98D-41E8-93F4-09945841298A}" type="datetimeFigureOut">
              <a:rPr lang="en-US" smtClean="0"/>
              <a:t>11/15/2024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289C57-55D7-40A4-A101-E74FAC7A092B}" type="slidenum">
              <a:rPr lang="en-US" smtClean="0"/>
              <a:t>‹#›</a:t>
            </a:fld>
            <a:endParaRPr lang="en-US" dirty="0"/>
          </a:p>
        </p:txBody>
      </p:sp>
    </p:spTree>
    <p:extLst>
      <p:ext uri="{BB962C8B-B14F-4D97-AF65-F5344CB8AC3E}">
        <p14:creationId xmlns:p14="http://schemas.microsoft.com/office/powerpoint/2010/main" val="2839902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289C57-55D7-40A4-A101-E74FAC7A092B}" type="slidenum">
              <a:rPr lang="en-US" smtClean="0"/>
              <a:t>1</a:t>
            </a:fld>
            <a:endParaRPr lang="en-US" dirty="0"/>
          </a:p>
        </p:txBody>
      </p:sp>
    </p:spTree>
    <p:extLst>
      <p:ext uri="{BB962C8B-B14F-4D97-AF65-F5344CB8AC3E}">
        <p14:creationId xmlns:p14="http://schemas.microsoft.com/office/powerpoint/2010/main" val="2182522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289C57-55D7-40A4-A101-E74FAC7A092B}" type="slidenum">
              <a:rPr lang="en-US" smtClean="0"/>
              <a:t>2</a:t>
            </a:fld>
            <a:endParaRPr lang="en-US" dirty="0"/>
          </a:p>
        </p:txBody>
      </p:sp>
    </p:spTree>
    <p:extLst>
      <p:ext uri="{BB962C8B-B14F-4D97-AF65-F5344CB8AC3E}">
        <p14:creationId xmlns:p14="http://schemas.microsoft.com/office/powerpoint/2010/main" val="575465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289C57-55D7-40A4-A101-E74FAC7A092B}" type="slidenum">
              <a:rPr lang="en-US" smtClean="0"/>
              <a:t>24</a:t>
            </a:fld>
            <a:endParaRPr lang="en-US" dirty="0"/>
          </a:p>
        </p:txBody>
      </p:sp>
    </p:spTree>
    <p:extLst>
      <p:ext uri="{BB962C8B-B14F-4D97-AF65-F5344CB8AC3E}">
        <p14:creationId xmlns:p14="http://schemas.microsoft.com/office/powerpoint/2010/main" val="7026838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441918" y="3329790"/>
            <a:ext cx="4941771" cy="3200400"/>
          </a:xfrm>
        </p:spPr>
        <p:txBody>
          <a:bodyPr anchor="ctr">
            <a:noAutofit/>
          </a:bodyPr>
          <a:lstStyle>
            <a:lvl1pPr algn="l">
              <a:defRPr sz="3600" spc="150" baseline="0"/>
            </a:lvl1pPr>
          </a:lstStyle>
          <a:p>
            <a:r>
              <a:rPr lang="en-US" dirty="0"/>
              <a:t>CLICK TO add title</a:t>
            </a:r>
          </a:p>
        </p:txBody>
      </p:sp>
      <p:pic>
        <p:nvPicPr>
          <p:cNvPr id="8" name="Graphic 7">
            <a:extLst>
              <a:ext uri="{FF2B5EF4-FFF2-40B4-BE49-F238E27FC236}">
                <a16:creationId xmlns:a16="http://schemas.microsoft.com/office/drawing/2014/main" id="{A04F1E16-9A84-4D0E-9706-79C396AF6AE6}"/>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9358" t="23650" b="-1"/>
          <a:stretch/>
        </p:blipFill>
        <p:spPr>
          <a:xfrm>
            <a:off x="0" y="0"/>
            <a:ext cx="9488312" cy="5054323"/>
          </a:xfrm>
          <a:prstGeom prst="rect">
            <a:avLst/>
          </a:prstGeom>
        </p:spPr>
      </p:pic>
    </p:spTree>
    <p:extLst>
      <p:ext uri="{BB962C8B-B14F-4D97-AF65-F5344CB8AC3E}">
        <p14:creationId xmlns:p14="http://schemas.microsoft.com/office/powerpoint/2010/main" val="1776826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a:xfrm>
            <a:off x="838201" y="895350"/>
            <a:ext cx="3247662" cy="1917700"/>
          </a:xfrm>
        </p:spPr>
        <p:txBody>
          <a:bodyPr>
            <a:normAutofit/>
          </a:bodyPr>
          <a:lstStyle>
            <a:lvl1pPr algn="l">
              <a:defRPr lang="en-US" sz="2400" kern="1200" spc="150" baseline="0" dirty="0">
                <a:solidFill>
                  <a:schemeClr val="tx1"/>
                </a:solidFill>
                <a:latin typeface="+mj-lt"/>
                <a:ea typeface="+mj-ea"/>
                <a:cs typeface="+mj-cs"/>
              </a:defRPr>
            </a:lvl1pPr>
          </a:lstStyle>
          <a:p>
            <a:r>
              <a:rPr lang="en-US" dirty="0"/>
              <a:t>CLICK TO add title</a:t>
            </a:r>
          </a:p>
        </p:txBody>
      </p:sp>
      <p:sp>
        <p:nvSpPr>
          <p:cNvPr id="3" name="Content Placeholder 3">
            <a:extLst>
              <a:ext uri="{FF2B5EF4-FFF2-40B4-BE49-F238E27FC236}">
                <a16:creationId xmlns:a16="http://schemas.microsoft.com/office/drawing/2014/main" id="{A14C3057-3BCC-F9A2-98D8-17DDB36F1823}"/>
              </a:ext>
            </a:extLst>
          </p:cNvPr>
          <p:cNvSpPr>
            <a:spLocks noGrp="1"/>
          </p:cNvSpPr>
          <p:nvPr>
            <p:ph sz="half" idx="16" hasCustomPrompt="1"/>
          </p:nvPr>
        </p:nvSpPr>
        <p:spPr>
          <a:xfrm>
            <a:off x="838200" y="2813049"/>
            <a:ext cx="3247662" cy="3238499"/>
          </a:xfrm>
        </p:spPr>
        <p:txBody>
          <a:bodyPr tIns="0">
            <a:normAutofit/>
          </a:bodyPr>
          <a:lstStyle>
            <a:lvl1pPr marL="0" indent="0">
              <a:lnSpc>
                <a:spcPct val="100000"/>
              </a:lnSpc>
              <a:buFont typeface="Arial" panose="020B0604020202020204" pitchFamily="34" charset="0"/>
              <a:buNone/>
              <a:defRPr sz="1800" b="0"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52144" indent="-285750">
              <a:lnSpc>
                <a:spcPct val="100000"/>
              </a:lnSpc>
              <a:spcBef>
                <a:spcPts val="1000"/>
              </a:spcBef>
              <a:buFont typeface="Arial" panose="020B0604020202020204" pitchFamily="34" charset="0"/>
              <a:buChar char="•"/>
              <a:defRPr sz="1800" spc="5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able Placeholder 7">
            <a:extLst>
              <a:ext uri="{FF2B5EF4-FFF2-40B4-BE49-F238E27FC236}">
                <a16:creationId xmlns:a16="http://schemas.microsoft.com/office/drawing/2014/main" id="{C3975522-461E-4D79-B5B9-BF9471B54688}"/>
              </a:ext>
            </a:extLst>
          </p:cNvPr>
          <p:cNvSpPr>
            <a:spLocks noGrp="1"/>
          </p:cNvSpPr>
          <p:nvPr>
            <p:ph type="tbl" sz="quarter" idx="14"/>
          </p:nvPr>
        </p:nvSpPr>
        <p:spPr>
          <a:xfrm>
            <a:off x="4216396" y="895927"/>
            <a:ext cx="7137404" cy="5115889"/>
          </a:xfrm>
        </p:spPr>
        <p:txBody>
          <a:bodyPr>
            <a:normAutofit/>
          </a:bodyPr>
          <a:lstStyle>
            <a:lvl1pPr marL="0" indent="0" algn="ctr">
              <a:buNone/>
              <a:defRPr sz="2000"/>
            </a:lvl1pPr>
          </a:lstStyle>
          <a:p>
            <a:r>
              <a:rPr lang="en-US"/>
              <a:t>Click icon to add table</a:t>
            </a:r>
            <a:endParaRPr lang="en-US" dirty="0"/>
          </a:p>
        </p:txBody>
      </p:sp>
      <p:sp>
        <p:nvSpPr>
          <p:cNvPr id="10" name="Footer Placeholder 4">
            <a:extLst>
              <a:ext uri="{FF2B5EF4-FFF2-40B4-BE49-F238E27FC236}">
                <a16:creationId xmlns:a16="http://schemas.microsoft.com/office/drawing/2014/main" id="{5F91997C-538B-C8B9-14D7-31A1932F69C3}"/>
              </a:ext>
            </a:extLst>
          </p:cNvPr>
          <p:cNvSpPr>
            <a:spLocks noGrp="1"/>
          </p:cNvSpPr>
          <p:nvPr>
            <p:ph type="ftr" sz="quarter" idx="11"/>
          </p:nvPr>
        </p:nvSpPr>
        <p:spPr>
          <a:xfrm>
            <a:off x="731615" y="6356349"/>
            <a:ext cx="3819228" cy="365125"/>
          </a:xfrm>
        </p:spPr>
        <p:txBody>
          <a:bodyPr/>
          <a:lstStyle>
            <a:lvl1pPr algn="l">
              <a:defRPr sz="900"/>
            </a:lvl1pPr>
          </a:lstStyle>
          <a:p>
            <a:r>
              <a:rPr lang="en-US" dirty="0"/>
              <a:t>PRESENTATION TITLE</a:t>
            </a:r>
          </a:p>
        </p:txBody>
      </p:sp>
      <p:sp>
        <p:nvSpPr>
          <p:cNvPr id="11" name="Slide Number Placeholder 5">
            <a:extLst>
              <a:ext uri="{FF2B5EF4-FFF2-40B4-BE49-F238E27FC236}">
                <a16:creationId xmlns:a16="http://schemas.microsoft.com/office/drawing/2014/main" id="{1F777EF4-982E-9337-7E82-31DC723C1273}"/>
              </a:ext>
            </a:extLst>
          </p:cNvPr>
          <p:cNvSpPr>
            <a:spLocks noGrp="1"/>
          </p:cNvSpPr>
          <p:nvPr>
            <p:ph type="sldNum" sz="quarter" idx="12"/>
          </p:nvPr>
        </p:nvSpPr>
        <p:spPr>
          <a:xfrm>
            <a:off x="10373350" y="6356349"/>
            <a:ext cx="987552" cy="365125"/>
          </a:xfrm>
        </p:spPr>
        <p:txBody>
          <a:bodyPr/>
          <a:lstStyle>
            <a:lvl1pPr>
              <a:defRPr sz="900"/>
            </a:lvl1pPr>
          </a:lstStyle>
          <a:p>
            <a:fld id="{A49DFD55-3C28-40EF-9E31-A92D2E4017FF}" type="slidenum">
              <a:rPr lang="en-US" smtClean="0"/>
              <a:pPr/>
              <a:t>‹#›</a:t>
            </a:fld>
            <a:endParaRPr lang="en-US" dirty="0"/>
          </a:p>
        </p:txBody>
      </p:sp>
      <p:grpSp>
        <p:nvGrpSpPr>
          <p:cNvPr id="14" name="Group 13">
            <a:extLst>
              <a:ext uri="{FF2B5EF4-FFF2-40B4-BE49-F238E27FC236}">
                <a16:creationId xmlns:a16="http://schemas.microsoft.com/office/drawing/2014/main" id="{E34303BA-AFB6-0E22-486F-785994E3B7B1}"/>
              </a:ext>
              <a:ext uri="{C183D7F6-B498-43B3-948B-1728B52AA6E4}">
                <adec:decorative xmlns:adec="http://schemas.microsoft.com/office/drawing/2017/decorative" val="1"/>
              </a:ext>
            </a:extLst>
          </p:cNvPr>
          <p:cNvGrpSpPr/>
          <p:nvPr userDrawn="1"/>
        </p:nvGrpSpPr>
        <p:grpSpPr>
          <a:xfrm>
            <a:off x="0" y="0"/>
            <a:ext cx="2327564" cy="1505528"/>
            <a:chOff x="0" y="0"/>
            <a:chExt cx="2238376" cy="3105150"/>
          </a:xfrm>
        </p:grpSpPr>
        <p:cxnSp>
          <p:nvCxnSpPr>
            <p:cNvPr id="15" name="Straight Connector 14">
              <a:extLst>
                <a:ext uri="{FF2B5EF4-FFF2-40B4-BE49-F238E27FC236}">
                  <a16:creationId xmlns:a16="http://schemas.microsoft.com/office/drawing/2014/main" id="{F66E3A08-02EB-7B54-5089-E7A7F19FD725}"/>
                </a:ext>
              </a:extLst>
            </p:cNvPr>
            <p:cNvCxnSpPr>
              <a:cxnSpLocks/>
            </p:cNvCxnSpPr>
            <p:nvPr userDrawn="1"/>
          </p:nvCxnSpPr>
          <p:spPr>
            <a:xfrm flipH="1">
              <a:off x="0" y="0"/>
              <a:ext cx="1238250" cy="310515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14F9BE5-00B2-ADDF-771C-AB098B36C820}"/>
                </a:ext>
              </a:extLst>
            </p:cNvPr>
            <p:cNvCxnSpPr>
              <a:cxnSpLocks/>
            </p:cNvCxnSpPr>
            <p:nvPr userDrawn="1"/>
          </p:nvCxnSpPr>
          <p:spPr>
            <a:xfrm flipH="1">
              <a:off x="0" y="0"/>
              <a:ext cx="2238376" cy="2476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28081630"/>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838200" y="337192"/>
            <a:ext cx="5655197" cy="1997867"/>
          </a:xfrm>
        </p:spPr>
        <p:txBody>
          <a:bodyPr anchor="b">
            <a:normAutofit/>
          </a:bodyPr>
          <a:lstStyle>
            <a:lvl1pPr>
              <a:defRPr lang="en-US" sz="2800" kern="1200" spc="150" baseline="0" dirty="0">
                <a:solidFill>
                  <a:schemeClr val="tx1"/>
                </a:solidFill>
                <a:latin typeface="+mj-lt"/>
                <a:ea typeface="+mj-ea"/>
                <a:cs typeface="+mj-cs"/>
              </a:defRPr>
            </a:lvl1pPr>
          </a:lstStyle>
          <a:p>
            <a:r>
              <a:rPr lang="en-US" dirty="0"/>
              <a:t>CLICK TO add title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838200" y="2705177"/>
            <a:ext cx="5733772" cy="448990"/>
          </a:xfrm>
        </p:spPr>
        <p:txBody>
          <a:bodyPr anchor="ctr">
            <a:noAutofit/>
          </a:bodyPr>
          <a:lstStyle>
            <a:lvl1pPr marL="0" indent="0">
              <a:buNone/>
              <a:defRPr lang="en-US" sz="1800" b="1" kern="1200" spc="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hasCustomPrompt="1"/>
          </p:nvPr>
        </p:nvSpPr>
        <p:spPr>
          <a:xfrm>
            <a:off x="838199" y="3154166"/>
            <a:ext cx="5733773" cy="3032733"/>
          </a:xfrm>
        </p:spPr>
        <p:txBody>
          <a:bodyPr>
            <a:normAutofit/>
          </a:bodyPr>
          <a:lstStyle>
            <a:lvl1pPr marL="285750" indent="-285750">
              <a:lnSpc>
                <a:spcPct val="100000"/>
              </a:lnSpc>
              <a:buFont typeface="Arial" panose="020B0604020202020204" pitchFamily="34" charset="0"/>
              <a:buChar char="•"/>
              <a:defRPr sz="1800" spc="50" baseline="0"/>
            </a:lvl1pPr>
            <a:lvl2pPr marL="742950" indent="-285750">
              <a:lnSpc>
                <a:spcPct val="100000"/>
              </a:lnSpc>
              <a:buFont typeface="Arial" panose="020B0604020202020204" pitchFamily="34" charset="0"/>
              <a:buChar char="•"/>
              <a:defRPr sz="1800" spc="50" baseline="0"/>
            </a:lvl2pPr>
            <a:lvl3pPr marL="1200150" indent="-285750">
              <a:lnSpc>
                <a:spcPct val="100000"/>
              </a:lnSpc>
              <a:buFont typeface="Arial" panose="020B0604020202020204" pitchFamily="34" charset="0"/>
              <a:buChar char="•"/>
              <a:defRPr sz="1800" spc="50" baseline="0"/>
            </a:lvl3pPr>
            <a:lvl4pPr marL="1657350" indent="-285750">
              <a:lnSpc>
                <a:spcPct val="100000"/>
              </a:lnSpc>
              <a:buFont typeface="Arial" panose="020B0604020202020204" pitchFamily="34" charset="0"/>
              <a:buChar char="•"/>
              <a:defRPr sz="1800" spc="50" baseline="0"/>
            </a:lvl4pPr>
            <a:lvl5pPr marL="2114550" indent="-285750">
              <a:lnSpc>
                <a:spcPct val="100000"/>
              </a:lnSpc>
              <a:buFont typeface="Arial" panose="020B0604020202020204" pitchFamily="34" charset="0"/>
              <a:buChar char="•"/>
              <a:defRPr sz="1800" spc="5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7887108" y="2705177"/>
            <a:ext cx="3943627" cy="448989"/>
          </a:xfrm>
        </p:spPr>
        <p:txBody>
          <a:bodyPr anchor="ctr">
            <a:noAutofit/>
          </a:bodyPr>
          <a:lstStyle>
            <a:lvl1pPr marL="0" indent="0">
              <a:buNone/>
              <a:defRPr lang="en-US" sz="1800" b="1" kern="1200" spc="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7" name="Content Placeholder 3">
            <a:extLst>
              <a:ext uri="{FF2B5EF4-FFF2-40B4-BE49-F238E27FC236}">
                <a16:creationId xmlns:a16="http://schemas.microsoft.com/office/drawing/2014/main" id="{0120DFF5-B64A-9744-4500-1D7BBA19BF1C}"/>
              </a:ext>
            </a:extLst>
          </p:cNvPr>
          <p:cNvSpPr>
            <a:spLocks noGrp="1"/>
          </p:cNvSpPr>
          <p:nvPr>
            <p:ph sz="half" idx="14" hasCustomPrompt="1"/>
          </p:nvPr>
        </p:nvSpPr>
        <p:spPr>
          <a:xfrm>
            <a:off x="7887107" y="3164867"/>
            <a:ext cx="3943627" cy="3032733"/>
          </a:xfrm>
        </p:spPr>
        <p:txBody>
          <a:bodyPr tIns="0">
            <a:normAutofit/>
          </a:bodyPr>
          <a:lstStyle>
            <a:lvl1pPr marL="0" indent="0">
              <a:lnSpc>
                <a:spcPct val="100000"/>
              </a:lnSpc>
              <a:buFont typeface="Arial" panose="020B0604020202020204" pitchFamily="34" charset="0"/>
              <a:buNone/>
              <a:defRPr sz="1800" b="0"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52144" indent="-285750">
              <a:lnSpc>
                <a:spcPct val="100000"/>
              </a:lnSpc>
              <a:spcBef>
                <a:spcPts val="1000"/>
              </a:spcBef>
              <a:buFont typeface="Arial" panose="020B0604020202020204" pitchFamily="34" charset="0"/>
              <a:buChar char="•"/>
              <a:defRPr sz="1800" spc="5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a:xfrm>
            <a:off x="843986" y="6356350"/>
            <a:ext cx="4114800" cy="365125"/>
          </a:xfrm>
        </p:spPr>
        <p:txBody>
          <a:bodyPr/>
          <a:lstStyle>
            <a:lvl1pPr algn="l">
              <a:defRPr sz="900"/>
            </a:lvl1pPr>
          </a:lstStyle>
          <a:p>
            <a:r>
              <a:rPr lang="en-US" dirty="0"/>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pic>
        <p:nvPicPr>
          <p:cNvPr id="13" name="Graphic 12">
            <a:extLst>
              <a:ext uri="{FF2B5EF4-FFF2-40B4-BE49-F238E27FC236}">
                <a16:creationId xmlns:a16="http://schemas.microsoft.com/office/drawing/2014/main" id="{E0588715-35AD-8BE1-A5FC-E28BDD3854A6}"/>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645" t="319" r="28732" b="73496"/>
          <a:stretch/>
        </p:blipFill>
        <p:spPr>
          <a:xfrm rot="10800000" flipH="1">
            <a:off x="6308436" y="-11"/>
            <a:ext cx="5883564" cy="2366424"/>
          </a:xfrm>
          <a:prstGeom prst="rect">
            <a:avLst/>
          </a:prstGeom>
        </p:spPr>
      </p:pic>
    </p:spTree>
    <p:extLst>
      <p:ext uri="{BB962C8B-B14F-4D97-AF65-F5344CB8AC3E}">
        <p14:creationId xmlns:p14="http://schemas.microsoft.com/office/powerpoint/2010/main" val="24324519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2">
    <p:bg>
      <p:bgRef idx="1001">
        <a:schemeClr val="bg1"/>
      </p:bgRef>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44E9C70-0200-3C21-7766-CB9EA5FBFA88}"/>
              </a:ext>
              <a:ext uri="{C183D7F6-B498-43B3-948B-1728B52AA6E4}">
                <adec:decorative xmlns:adec="http://schemas.microsoft.com/office/drawing/2017/decorative" val="1"/>
              </a:ext>
            </a:extLst>
          </p:cNvPr>
          <p:cNvGrpSpPr/>
          <p:nvPr userDrawn="1"/>
        </p:nvGrpSpPr>
        <p:grpSpPr>
          <a:xfrm>
            <a:off x="0" y="0"/>
            <a:ext cx="2590800" cy="1027906"/>
            <a:chOff x="0" y="0"/>
            <a:chExt cx="2590800" cy="1027906"/>
          </a:xfrm>
        </p:grpSpPr>
        <p:cxnSp>
          <p:nvCxnSpPr>
            <p:cNvPr id="11" name="Straight Connector 10">
              <a:extLst>
                <a:ext uri="{FF2B5EF4-FFF2-40B4-BE49-F238E27FC236}">
                  <a16:creationId xmlns:a16="http://schemas.microsoft.com/office/drawing/2014/main" id="{1D5E4B16-2071-DEE9-BE53-F35AFBEFCA57}"/>
                </a:ext>
              </a:extLst>
            </p:cNvPr>
            <p:cNvCxnSpPr>
              <a:cxnSpLocks/>
            </p:cNvCxnSpPr>
            <p:nvPr userDrawn="1"/>
          </p:nvCxnSpPr>
          <p:spPr>
            <a:xfrm flipV="1">
              <a:off x="0" y="0"/>
              <a:ext cx="259080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CB2B071-0355-D550-18A8-9D515CA16987}"/>
                </a:ext>
              </a:extLst>
            </p:cNvPr>
            <p:cNvCxnSpPr>
              <a:cxnSpLocks/>
            </p:cNvCxnSpPr>
            <p:nvPr userDrawn="1"/>
          </p:nvCxnSpPr>
          <p:spPr>
            <a:xfrm flipH="1">
              <a:off x="0" y="0"/>
              <a:ext cx="704850" cy="10279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a:xfrm>
            <a:off x="838200" y="353550"/>
            <a:ext cx="10515600" cy="1325563"/>
          </a:xfrm>
        </p:spPr>
        <p:txBody>
          <a:bodyPr anchor="b">
            <a:normAutofit/>
          </a:bodyPr>
          <a:lstStyle>
            <a:lvl1pPr algn="ctr">
              <a:defRPr lang="en-US" sz="2800" kern="1200" spc="150" baseline="0" dirty="0">
                <a:solidFill>
                  <a:schemeClr val="tx1"/>
                </a:solidFill>
                <a:latin typeface="+mj-lt"/>
                <a:ea typeface="+mj-ea"/>
                <a:cs typeface="+mj-cs"/>
              </a:defRPr>
            </a:lvl1pPr>
          </a:lstStyle>
          <a:p>
            <a:r>
              <a:rPr lang="en-US" dirty="0"/>
              <a:t>CLICK TO add title</a:t>
            </a:r>
          </a:p>
        </p:txBody>
      </p:sp>
      <p:sp>
        <p:nvSpPr>
          <p:cNvPr id="8" name="Table Placeholder 7">
            <a:extLst>
              <a:ext uri="{FF2B5EF4-FFF2-40B4-BE49-F238E27FC236}">
                <a16:creationId xmlns:a16="http://schemas.microsoft.com/office/drawing/2014/main" id="{C3975522-461E-4D79-B5B9-BF9471B54688}"/>
              </a:ext>
            </a:extLst>
          </p:cNvPr>
          <p:cNvSpPr>
            <a:spLocks noGrp="1"/>
          </p:cNvSpPr>
          <p:nvPr>
            <p:ph type="tbl" sz="quarter" idx="14"/>
          </p:nvPr>
        </p:nvSpPr>
        <p:spPr>
          <a:xfrm>
            <a:off x="838200" y="2111381"/>
            <a:ext cx="10515600" cy="3570963"/>
          </a:xfrm>
        </p:spPr>
        <p:txBody>
          <a:bodyPr>
            <a:normAutofit/>
          </a:bodyPr>
          <a:lstStyle>
            <a:lvl1pPr marL="0" indent="0" algn="ctr">
              <a:buNone/>
              <a:defRPr sz="2000"/>
            </a:lvl1pPr>
          </a:lstStyle>
          <a:p>
            <a:r>
              <a:rPr lang="en-US"/>
              <a:t>Click icon to add table</a:t>
            </a:r>
            <a:endParaRPr lang="en-US" dirty="0"/>
          </a:p>
        </p:txBody>
      </p:sp>
      <p:sp>
        <p:nvSpPr>
          <p:cNvPr id="6" name="Footer Placeholder 4">
            <a:extLst>
              <a:ext uri="{FF2B5EF4-FFF2-40B4-BE49-F238E27FC236}">
                <a16:creationId xmlns:a16="http://schemas.microsoft.com/office/drawing/2014/main" id="{BFB554B2-4C33-2975-9F27-94B8AE71DF13}"/>
              </a:ext>
            </a:extLst>
          </p:cNvPr>
          <p:cNvSpPr>
            <a:spLocks noGrp="1"/>
          </p:cNvSpPr>
          <p:nvPr>
            <p:ph type="ftr" sz="quarter" idx="11"/>
          </p:nvPr>
        </p:nvSpPr>
        <p:spPr>
          <a:xfrm>
            <a:off x="838200" y="6356349"/>
            <a:ext cx="3819228" cy="365125"/>
          </a:xfrm>
        </p:spPr>
        <p:txBody>
          <a:bodyPr/>
          <a:lstStyle>
            <a:lvl1pPr algn="l">
              <a:defRPr sz="900"/>
            </a:lvl1pPr>
          </a:lstStyle>
          <a:p>
            <a:r>
              <a:rPr lang="en-US" dirty="0"/>
              <a:t>PRESENTATION TITLE</a:t>
            </a:r>
          </a:p>
        </p:txBody>
      </p:sp>
      <p:sp>
        <p:nvSpPr>
          <p:cNvPr id="7" name="Slide Number Placeholder 5">
            <a:extLst>
              <a:ext uri="{FF2B5EF4-FFF2-40B4-BE49-F238E27FC236}">
                <a16:creationId xmlns:a16="http://schemas.microsoft.com/office/drawing/2014/main" id="{503C6776-E983-2BA3-1054-75996FE0FD22}"/>
              </a:ext>
            </a:extLst>
          </p:cNvPr>
          <p:cNvSpPr>
            <a:spLocks noGrp="1"/>
          </p:cNvSpPr>
          <p:nvPr>
            <p:ph type="sldNum" sz="quarter" idx="12"/>
          </p:nvPr>
        </p:nvSpPr>
        <p:spPr>
          <a:xfrm>
            <a:off x="10373350" y="6356349"/>
            <a:ext cx="987552"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3370680036"/>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4267200" y="1615736"/>
            <a:ext cx="4179570" cy="1524735"/>
          </a:xfrm>
        </p:spPr>
        <p:txBody>
          <a:bodyPr anchor="b">
            <a:noAutofit/>
          </a:bodyPr>
          <a:lstStyle>
            <a:lvl1pPr algn="l">
              <a:defRPr sz="3600" spc="150" baseline="0">
                <a:solidFill>
                  <a:schemeClr val="bg1"/>
                </a:solidFill>
              </a:defRPr>
            </a:lvl1pPr>
          </a:lstStyle>
          <a:p>
            <a:r>
              <a:rPr lang="en-US" dirty="0"/>
              <a:t>CLICK TO add title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hasCustomPrompt="1"/>
          </p:nvPr>
        </p:nvSpPr>
        <p:spPr>
          <a:xfrm>
            <a:off x="4267200" y="3238103"/>
            <a:ext cx="4179570" cy="2850181"/>
          </a:xfrm>
        </p:spPr>
        <p:txBody>
          <a:bodyPr>
            <a:normAutofit/>
          </a:bodyPr>
          <a:lstStyle>
            <a:lvl1pPr marL="0" indent="0" algn="l">
              <a:lnSpc>
                <a:spcPct val="150000"/>
              </a:lnSpc>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6" name="Graphic 5">
            <a:extLst>
              <a:ext uri="{FF2B5EF4-FFF2-40B4-BE49-F238E27FC236}">
                <a16:creationId xmlns:a16="http://schemas.microsoft.com/office/drawing/2014/main" id="{ED3361C9-310A-4255-A94E-B77588962DA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3176938" cy="6858000"/>
          </a:xfrm>
          <a:prstGeom prst="rect">
            <a:avLst/>
          </a:prstGeom>
        </p:spPr>
      </p:pic>
      <p:sp>
        <p:nvSpPr>
          <p:cNvPr id="10" name="Footer Placeholder 7">
            <a:extLst>
              <a:ext uri="{FF2B5EF4-FFF2-40B4-BE49-F238E27FC236}">
                <a16:creationId xmlns:a16="http://schemas.microsoft.com/office/drawing/2014/main" id="{6026D44C-0B39-4DE1-A0FC-5615DDAAE3CE}"/>
              </a:ext>
            </a:extLst>
          </p:cNvPr>
          <p:cNvSpPr>
            <a:spLocks noGrp="1"/>
          </p:cNvSpPr>
          <p:nvPr>
            <p:ph type="ftr" sz="quarter" idx="11"/>
          </p:nvPr>
        </p:nvSpPr>
        <p:spPr>
          <a:xfrm>
            <a:off x="4267200" y="6356350"/>
            <a:ext cx="4179570" cy="365125"/>
          </a:xfrm>
        </p:spPr>
        <p:txBody>
          <a:bodyPr/>
          <a:lstStyle>
            <a:lvl1pPr algn="l">
              <a:defRPr sz="900"/>
            </a:lvl1pPr>
          </a:lstStyle>
          <a:p>
            <a:r>
              <a:rPr lang="en-US" dirty="0"/>
              <a:t>PRESENTATION TITLE</a:t>
            </a:r>
          </a:p>
        </p:txBody>
      </p:sp>
      <p:sp>
        <p:nvSpPr>
          <p:cNvPr id="11" name="Slide Number Placeholder 8">
            <a:extLst>
              <a:ext uri="{FF2B5EF4-FFF2-40B4-BE49-F238E27FC236}">
                <a16:creationId xmlns:a16="http://schemas.microsoft.com/office/drawing/2014/main" id="{0F8222B4-B618-42C4-8BDB-D2E4DF2F22C3}"/>
              </a:ext>
            </a:extLst>
          </p:cNvPr>
          <p:cNvSpPr>
            <a:spLocks noGrp="1"/>
          </p:cNvSpPr>
          <p:nvPr>
            <p:ph type="sldNum" sz="quarter" idx="12"/>
          </p:nvPr>
        </p:nvSpPr>
        <p:spPr>
          <a:xfrm>
            <a:off x="9579428" y="6356350"/>
            <a:ext cx="1774371"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1291140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genda">
    <p:bg>
      <p:bgPr>
        <a:solidFill>
          <a:schemeClr val="tx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514C6BF-376E-43E8-881D-2E767426990A}"/>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8301" r="28341" b="23071"/>
          <a:stretch/>
        </p:blipFill>
        <p:spPr>
          <a:xfrm>
            <a:off x="4229100" y="0"/>
            <a:ext cx="7962901" cy="6858000"/>
          </a:xfrm>
          <a:prstGeom prst="rect">
            <a:avLst/>
          </a:prstGeom>
        </p:spPr>
      </p:pic>
      <p:sp>
        <p:nvSpPr>
          <p:cNvPr id="2" name="Title 1">
            <a:extLst>
              <a:ext uri="{FF2B5EF4-FFF2-40B4-BE49-F238E27FC236}">
                <a16:creationId xmlns:a16="http://schemas.microsoft.com/office/drawing/2014/main" id="{3F0A9B92-C2D0-466A-A680-A35832C452B3}"/>
              </a:ext>
            </a:extLst>
          </p:cNvPr>
          <p:cNvSpPr>
            <a:spLocks noGrp="1"/>
          </p:cNvSpPr>
          <p:nvPr>
            <p:ph type="title" hasCustomPrompt="1"/>
          </p:nvPr>
        </p:nvSpPr>
        <p:spPr>
          <a:xfrm>
            <a:off x="1333500" y="1020445"/>
            <a:ext cx="2895600" cy="1325563"/>
          </a:xfrm>
        </p:spPr>
        <p:txBody>
          <a:bodyPr anchor="b">
            <a:normAutofit/>
          </a:bodyPr>
          <a:lstStyle>
            <a:lvl1pPr>
              <a:defRPr sz="2800" spc="150" baseline="0">
                <a:solidFill>
                  <a:schemeClr val="bg1"/>
                </a:solidFill>
              </a:defRPr>
            </a:lvl1pPr>
          </a:lstStyle>
          <a:p>
            <a:r>
              <a:rPr lang="en-US" dirty="0"/>
              <a:t>CLICK TO add title</a:t>
            </a:r>
          </a:p>
        </p:txBody>
      </p:sp>
      <p:sp>
        <p:nvSpPr>
          <p:cNvPr id="3" name="Content Placeholder 2">
            <a:extLst>
              <a:ext uri="{FF2B5EF4-FFF2-40B4-BE49-F238E27FC236}">
                <a16:creationId xmlns:a16="http://schemas.microsoft.com/office/drawing/2014/main" id="{2DA41CE6-5A88-4C5C-B2A4-6A5D2153B16F}"/>
              </a:ext>
            </a:extLst>
          </p:cNvPr>
          <p:cNvSpPr>
            <a:spLocks noGrp="1"/>
          </p:cNvSpPr>
          <p:nvPr>
            <p:ph idx="1" hasCustomPrompt="1"/>
          </p:nvPr>
        </p:nvSpPr>
        <p:spPr>
          <a:xfrm>
            <a:off x="1333500" y="2674013"/>
            <a:ext cx="2895600" cy="3269589"/>
          </a:xfrm>
        </p:spPr>
        <p:txBody>
          <a:bodyPr>
            <a:normAutofit/>
          </a:bodyPr>
          <a:lstStyle>
            <a:lvl1pPr marL="0" indent="0">
              <a:lnSpc>
                <a:spcPct val="140000"/>
              </a:lnSpc>
              <a:spcBef>
                <a:spcPts val="1000"/>
              </a:spcBef>
              <a:buNone/>
              <a:defRPr sz="1800">
                <a:solidFill>
                  <a:schemeClr val="bg1"/>
                </a:solidFill>
              </a:defRPr>
            </a:lvl1pPr>
            <a:lvl2pPr marL="457200" indent="0">
              <a:lnSpc>
                <a:spcPct val="140000"/>
              </a:lnSpc>
              <a:spcBef>
                <a:spcPts val="1000"/>
              </a:spcBef>
              <a:buNone/>
              <a:defRPr sz="1800">
                <a:solidFill>
                  <a:schemeClr val="bg1"/>
                </a:solidFill>
              </a:defRPr>
            </a:lvl2pPr>
            <a:lvl3pPr marL="914400" indent="0">
              <a:lnSpc>
                <a:spcPct val="140000"/>
              </a:lnSpc>
              <a:spcBef>
                <a:spcPts val="1000"/>
              </a:spcBef>
              <a:buNone/>
              <a:defRPr sz="1800">
                <a:solidFill>
                  <a:schemeClr val="bg1"/>
                </a:solidFill>
              </a:defRPr>
            </a:lvl3pPr>
            <a:lvl4pPr marL="1371600" indent="0">
              <a:lnSpc>
                <a:spcPct val="140000"/>
              </a:lnSpc>
              <a:spcBef>
                <a:spcPts val="1000"/>
              </a:spcBef>
              <a:buNone/>
              <a:defRPr sz="1800">
                <a:solidFill>
                  <a:schemeClr val="bg1"/>
                </a:solidFill>
              </a:defRPr>
            </a:lvl4pPr>
            <a:lvl5pPr marL="1828800" indent="0">
              <a:lnSpc>
                <a:spcPct val="140000"/>
              </a:lnSpc>
              <a:spcBef>
                <a:spcPts val="1000"/>
              </a:spcBef>
              <a:buNone/>
              <a:defRPr sz="180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7727F11D-8AF8-44D6-A48B-D8C7779B8B08}"/>
              </a:ext>
            </a:extLst>
          </p:cNvPr>
          <p:cNvSpPr>
            <a:spLocks noGrp="1"/>
          </p:cNvSpPr>
          <p:nvPr>
            <p:ph type="ftr" sz="quarter" idx="11"/>
          </p:nvPr>
        </p:nvSpPr>
        <p:spPr>
          <a:xfrm>
            <a:off x="1333500" y="6356349"/>
            <a:ext cx="3819228" cy="365125"/>
          </a:xfrm>
        </p:spPr>
        <p:txBody>
          <a:bodyPr/>
          <a:lstStyle>
            <a:lvl1pPr algn="l">
              <a:defRPr sz="900"/>
            </a:lvl1pPr>
          </a:lstStyle>
          <a:p>
            <a:r>
              <a:rPr lang="en-US" dirty="0"/>
              <a:t>PRESENTATION TITLE</a:t>
            </a:r>
          </a:p>
        </p:txBody>
      </p:sp>
      <p:sp>
        <p:nvSpPr>
          <p:cNvPr id="6" name="Slide Number Placeholder 5">
            <a:extLst>
              <a:ext uri="{FF2B5EF4-FFF2-40B4-BE49-F238E27FC236}">
                <a16:creationId xmlns:a16="http://schemas.microsoft.com/office/drawing/2014/main" id="{658C0879-6B0F-4AF6-A997-EC61DA8964AE}"/>
              </a:ext>
            </a:extLst>
          </p:cNvPr>
          <p:cNvSpPr>
            <a:spLocks noGrp="1"/>
          </p:cNvSpPr>
          <p:nvPr>
            <p:ph type="sldNum" sz="quarter" idx="12"/>
          </p:nvPr>
        </p:nvSpPr>
        <p:spPr>
          <a:xfrm>
            <a:off x="10373350" y="6356349"/>
            <a:ext cx="987552"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982124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Break 1">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991350" y="487018"/>
            <a:ext cx="4179570" cy="3377354"/>
          </a:xfrm>
        </p:spPr>
        <p:txBody>
          <a:bodyPr anchor="b">
            <a:noAutofit/>
          </a:bodyPr>
          <a:lstStyle>
            <a:lvl1pPr algn="l">
              <a:defRPr sz="3600" spc="150" baseline="0">
                <a:solidFill>
                  <a:schemeClr val="tx1"/>
                </a:solidFill>
              </a:defRPr>
            </a:lvl1pPr>
          </a:lstStyle>
          <a:p>
            <a:r>
              <a:rPr lang="en-US" dirty="0"/>
              <a:t>CLICK TO add title</a:t>
            </a:r>
          </a:p>
        </p:txBody>
      </p:sp>
      <p:grpSp>
        <p:nvGrpSpPr>
          <p:cNvPr id="4" name="Group 3">
            <a:extLst>
              <a:ext uri="{FF2B5EF4-FFF2-40B4-BE49-F238E27FC236}">
                <a16:creationId xmlns:a16="http://schemas.microsoft.com/office/drawing/2014/main" id="{4A96E214-6A61-C8A7-B1DB-C8C260C13441}"/>
              </a:ext>
              <a:ext uri="{C183D7F6-B498-43B3-948B-1728B52AA6E4}">
                <adec:decorative xmlns:adec="http://schemas.microsoft.com/office/drawing/2017/decorative" val="1"/>
              </a:ext>
            </a:extLst>
          </p:cNvPr>
          <p:cNvGrpSpPr/>
          <p:nvPr userDrawn="1"/>
        </p:nvGrpSpPr>
        <p:grpSpPr>
          <a:xfrm>
            <a:off x="0" y="0"/>
            <a:ext cx="6557818" cy="6858000"/>
            <a:chOff x="0" y="0"/>
            <a:chExt cx="4762501" cy="5186363"/>
          </a:xfrm>
        </p:grpSpPr>
        <p:cxnSp>
          <p:nvCxnSpPr>
            <p:cNvPr id="5" name="Straight Connector 4">
              <a:extLst>
                <a:ext uri="{FF2B5EF4-FFF2-40B4-BE49-F238E27FC236}">
                  <a16:creationId xmlns:a16="http://schemas.microsoft.com/office/drawing/2014/main" id="{A18BC1BC-99D6-D9F4-19F9-AAE722E2AE61}"/>
                </a:ext>
              </a:extLst>
            </p:cNvPr>
            <p:cNvCxnSpPr>
              <a:cxnSpLocks/>
            </p:cNvCxnSpPr>
            <p:nvPr userDrawn="1"/>
          </p:nvCxnSpPr>
          <p:spPr>
            <a:xfrm flipH="1" flipV="1">
              <a:off x="0" y="876300"/>
              <a:ext cx="4762500" cy="16287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816F797-248B-2C75-29B9-DB65A809D47B}"/>
                </a:ext>
              </a:extLst>
            </p:cNvPr>
            <p:cNvCxnSpPr>
              <a:cxnSpLocks/>
            </p:cNvCxnSpPr>
            <p:nvPr userDrawn="1"/>
          </p:nvCxnSpPr>
          <p:spPr>
            <a:xfrm flipH="1" flipV="1">
              <a:off x="2638425" y="0"/>
              <a:ext cx="2124076" cy="51863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82501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991350" y="487680"/>
            <a:ext cx="4179570" cy="3376691"/>
          </a:xfrm>
        </p:spPr>
        <p:txBody>
          <a:bodyPr anchor="b">
            <a:noAutofit/>
          </a:bodyPr>
          <a:lstStyle>
            <a:lvl1pPr algn="l">
              <a:defRPr sz="3600" spc="150" baseline="0">
                <a:solidFill>
                  <a:schemeClr val="bg1"/>
                </a:solidFill>
              </a:defRPr>
            </a:lvl1pPr>
          </a:lstStyle>
          <a:p>
            <a:r>
              <a:rPr lang="en-US" dirty="0"/>
              <a:t>CLICK TO add title</a:t>
            </a:r>
          </a:p>
        </p:txBody>
      </p:sp>
      <p:cxnSp>
        <p:nvCxnSpPr>
          <p:cNvPr id="7" name="Straight Connector 6">
            <a:extLst>
              <a:ext uri="{FF2B5EF4-FFF2-40B4-BE49-F238E27FC236}">
                <a16:creationId xmlns:a16="http://schemas.microsoft.com/office/drawing/2014/main" id="{5D8E94DD-0F7B-3F92-58EA-5F06D557BF40}"/>
              </a:ext>
              <a:ext uri="{C183D7F6-B498-43B3-948B-1728B52AA6E4}">
                <adec:decorative xmlns:adec="http://schemas.microsoft.com/office/drawing/2017/decorative" val="1"/>
              </a:ext>
            </a:extLst>
          </p:cNvPr>
          <p:cNvCxnSpPr>
            <a:cxnSpLocks/>
          </p:cNvCxnSpPr>
          <p:nvPr userDrawn="1"/>
        </p:nvCxnSpPr>
        <p:spPr>
          <a:xfrm>
            <a:off x="3990667" y="0"/>
            <a:ext cx="1126278" cy="25122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419F5397-34DB-BC88-ADF5-AA470A06FE50}"/>
              </a:ext>
            </a:extLst>
          </p:cNvPr>
          <p:cNvSpPr>
            <a:spLocks noGrp="1"/>
          </p:cNvSpPr>
          <p:nvPr>
            <p:ph type="pic" sz="quarter" idx="10"/>
          </p:nvPr>
        </p:nvSpPr>
        <p:spPr>
          <a:xfrm>
            <a:off x="0" y="-5080"/>
            <a:ext cx="6576291" cy="6872605"/>
          </a:xfrm>
          <a:custGeom>
            <a:avLst/>
            <a:gdLst>
              <a:gd name="connsiteX0" fmla="*/ 0 w 6576291"/>
              <a:gd name="connsiteY0" fmla="*/ 0 h 6867525"/>
              <a:gd name="connsiteX1" fmla="*/ 6576291 w 6576291"/>
              <a:gd name="connsiteY1" fmla="*/ 0 h 6867525"/>
              <a:gd name="connsiteX2" fmla="*/ 6576291 w 6576291"/>
              <a:gd name="connsiteY2" fmla="*/ 6867525 h 6867525"/>
              <a:gd name="connsiteX3" fmla="*/ 0 w 6576291"/>
              <a:gd name="connsiteY3" fmla="*/ 6867525 h 6867525"/>
              <a:gd name="connsiteX4" fmla="*/ 0 w 6576291"/>
              <a:gd name="connsiteY4" fmla="*/ 0 h 6867525"/>
              <a:gd name="connsiteX0" fmla="*/ 0 w 6576291"/>
              <a:gd name="connsiteY0" fmla="*/ 5080 h 6872605"/>
              <a:gd name="connsiteX1" fmla="*/ 3604491 w 6576291"/>
              <a:gd name="connsiteY1" fmla="*/ 0 h 6872605"/>
              <a:gd name="connsiteX2" fmla="*/ 6576291 w 6576291"/>
              <a:gd name="connsiteY2" fmla="*/ 6872605 h 6872605"/>
              <a:gd name="connsiteX3" fmla="*/ 0 w 6576291"/>
              <a:gd name="connsiteY3" fmla="*/ 6872605 h 6872605"/>
              <a:gd name="connsiteX4" fmla="*/ 0 w 6576291"/>
              <a:gd name="connsiteY4" fmla="*/ 5080 h 6872605"/>
              <a:gd name="connsiteX0" fmla="*/ 0 w 6576291"/>
              <a:gd name="connsiteY0" fmla="*/ 0 h 6867525"/>
              <a:gd name="connsiteX1" fmla="*/ 3624811 w 6576291"/>
              <a:gd name="connsiteY1" fmla="*/ 10160 h 6867525"/>
              <a:gd name="connsiteX2" fmla="*/ 6576291 w 6576291"/>
              <a:gd name="connsiteY2" fmla="*/ 6867525 h 6867525"/>
              <a:gd name="connsiteX3" fmla="*/ 0 w 6576291"/>
              <a:gd name="connsiteY3" fmla="*/ 6867525 h 6867525"/>
              <a:gd name="connsiteX4" fmla="*/ 0 w 6576291"/>
              <a:gd name="connsiteY4" fmla="*/ 0 h 6867525"/>
              <a:gd name="connsiteX0" fmla="*/ 0 w 6576291"/>
              <a:gd name="connsiteY0" fmla="*/ 5080 h 6872605"/>
              <a:gd name="connsiteX1" fmla="*/ 3629891 w 6576291"/>
              <a:gd name="connsiteY1" fmla="*/ 0 h 6872605"/>
              <a:gd name="connsiteX2" fmla="*/ 6576291 w 6576291"/>
              <a:gd name="connsiteY2" fmla="*/ 6872605 h 6872605"/>
              <a:gd name="connsiteX3" fmla="*/ 0 w 6576291"/>
              <a:gd name="connsiteY3" fmla="*/ 6872605 h 6872605"/>
              <a:gd name="connsiteX4" fmla="*/ 0 w 6576291"/>
              <a:gd name="connsiteY4" fmla="*/ 5080 h 68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6291" h="6872605">
                <a:moveTo>
                  <a:pt x="0" y="5080"/>
                </a:moveTo>
                <a:lnTo>
                  <a:pt x="3629891" y="0"/>
                </a:lnTo>
                <a:lnTo>
                  <a:pt x="6576291" y="6872605"/>
                </a:lnTo>
                <a:lnTo>
                  <a:pt x="0" y="6872605"/>
                </a:lnTo>
                <a:lnTo>
                  <a:pt x="0" y="5080"/>
                </a:lnTo>
                <a:close/>
              </a:path>
            </a:pathLst>
          </a:custGeom>
        </p:spPr>
        <p:txBody>
          <a:bodyPr lIns="182880" tIns="182880" bIns="91440">
            <a:normAutofit/>
          </a:bodyPr>
          <a:lstStyle>
            <a:lvl1pPr marL="0" indent="0">
              <a:buNone/>
              <a:defRPr sz="20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3754018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1322318" y="268360"/>
            <a:ext cx="7288282" cy="2121177"/>
          </a:xfrm>
        </p:spPr>
        <p:txBody>
          <a:bodyPr anchor="b">
            <a:normAutofit/>
          </a:bodyPr>
          <a:lstStyle>
            <a:lvl1pPr>
              <a:defRPr lang="en-US" sz="2800" kern="1200" spc="150" baseline="0" dirty="0">
                <a:solidFill>
                  <a:schemeClr val="tx1"/>
                </a:solidFill>
                <a:latin typeface="+mj-lt"/>
                <a:ea typeface="+mj-ea"/>
                <a:cs typeface="+mj-cs"/>
              </a:defRPr>
            </a:lvl1pPr>
          </a:lstStyle>
          <a:p>
            <a:r>
              <a:rPr lang="en-US" dirty="0"/>
              <a:t>CLICK TO add title</a:t>
            </a:r>
          </a:p>
        </p:txBody>
      </p:sp>
      <p:sp>
        <p:nvSpPr>
          <p:cNvPr id="3" name="Content Placeholder 3">
            <a:extLst>
              <a:ext uri="{FF2B5EF4-FFF2-40B4-BE49-F238E27FC236}">
                <a16:creationId xmlns:a16="http://schemas.microsoft.com/office/drawing/2014/main" id="{EAC9D25F-5B3D-F5B2-5D02-C6BC6AA8987B}"/>
              </a:ext>
            </a:extLst>
          </p:cNvPr>
          <p:cNvSpPr>
            <a:spLocks noGrp="1"/>
          </p:cNvSpPr>
          <p:nvPr>
            <p:ph sz="half" idx="2" hasCustomPrompt="1"/>
          </p:nvPr>
        </p:nvSpPr>
        <p:spPr>
          <a:xfrm>
            <a:off x="1322388" y="2763078"/>
            <a:ext cx="7288212" cy="3407051"/>
          </a:xfrm>
        </p:spPr>
        <p:txBody>
          <a:bodyPr>
            <a:normAutofit/>
          </a:bodyPr>
          <a:lstStyle>
            <a:lvl1pPr marL="0" indent="0">
              <a:lnSpc>
                <a:spcPct val="100000"/>
              </a:lnSpc>
              <a:buFont typeface="Arial" panose="020B0604020202020204" pitchFamily="34" charset="0"/>
              <a:buNone/>
              <a:defRPr sz="1800" b="1"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43000" indent="-285750">
              <a:lnSpc>
                <a:spcPct val="100000"/>
              </a:lnSpc>
              <a:spcBef>
                <a:spcPts val="1000"/>
              </a:spcBef>
              <a:buFont typeface="Arial" panose="020B0604020202020204" pitchFamily="34" charset="0"/>
              <a:buChar char="•"/>
              <a:defRPr sz="1800" spc="5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9" name="Group 8">
            <a:extLst>
              <a:ext uri="{FF2B5EF4-FFF2-40B4-BE49-F238E27FC236}">
                <a16:creationId xmlns:a16="http://schemas.microsoft.com/office/drawing/2014/main" id="{18E16CF1-2502-F2F0-2C27-2DD7979033E2}"/>
              </a:ext>
              <a:ext uri="{C183D7F6-B498-43B3-948B-1728B52AA6E4}">
                <adec:decorative xmlns:adec="http://schemas.microsoft.com/office/drawing/2017/decorative" val="1"/>
              </a:ext>
            </a:extLst>
          </p:cNvPr>
          <p:cNvGrpSpPr/>
          <p:nvPr userDrawn="1"/>
        </p:nvGrpSpPr>
        <p:grpSpPr>
          <a:xfrm>
            <a:off x="9096374" y="-25401"/>
            <a:ext cx="3095625" cy="6883401"/>
            <a:chOff x="9096375" y="-25401"/>
            <a:chExt cx="3095625" cy="6883401"/>
          </a:xfrm>
        </p:grpSpPr>
        <p:cxnSp>
          <p:nvCxnSpPr>
            <p:cNvPr id="10" name="Straight Connector 9">
              <a:extLst>
                <a:ext uri="{FF2B5EF4-FFF2-40B4-BE49-F238E27FC236}">
                  <a16:creationId xmlns:a16="http://schemas.microsoft.com/office/drawing/2014/main" id="{6322A6FB-333C-65AE-23D8-08BCEA174D43}"/>
                </a:ext>
              </a:extLst>
            </p:cNvPr>
            <p:cNvCxnSpPr/>
            <p:nvPr userDrawn="1"/>
          </p:nvCxnSpPr>
          <p:spPr>
            <a:xfrm>
              <a:off x="9096375" y="1497012"/>
              <a:ext cx="3095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62BB247-4598-A983-DEBF-6F042C1DB0BC}"/>
                </a:ext>
              </a:extLst>
            </p:cNvPr>
            <p:cNvCxnSpPr>
              <a:cxnSpLocks/>
            </p:cNvCxnSpPr>
            <p:nvPr userDrawn="1"/>
          </p:nvCxnSpPr>
          <p:spPr>
            <a:xfrm flipH="1">
              <a:off x="9381744" y="-25401"/>
              <a:ext cx="2810256" cy="68834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2" name="Straight Connector 11">
            <a:extLst>
              <a:ext uri="{FF2B5EF4-FFF2-40B4-BE49-F238E27FC236}">
                <a16:creationId xmlns:a16="http://schemas.microsoft.com/office/drawing/2014/main" id="{34E84FEE-D475-A71D-7996-5925602ECF9A}"/>
              </a:ext>
              <a:ext uri="{C183D7F6-B498-43B3-948B-1728B52AA6E4}">
                <adec:decorative xmlns:adec="http://schemas.microsoft.com/office/drawing/2017/decorative" val="1"/>
              </a:ext>
            </a:extLst>
          </p:cNvPr>
          <p:cNvCxnSpPr>
            <a:cxnSpLocks/>
          </p:cNvCxnSpPr>
          <p:nvPr userDrawn="1"/>
        </p:nvCxnSpPr>
        <p:spPr>
          <a:xfrm rot="10800000" flipH="1">
            <a:off x="-1" y="-25403"/>
            <a:ext cx="1210573" cy="20481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Footer Placeholder 4">
            <a:extLst>
              <a:ext uri="{FF2B5EF4-FFF2-40B4-BE49-F238E27FC236}">
                <a16:creationId xmlns:a16="http://schemas.microsoft.com/office/drawing/2014/main" id="{7459776D-4049-CB00-C321-0627C169BC51}"/>
              </a:ext>
            </a:extLst>
          </p:cNvPr>
          <p:cNvSpPr>
            <a:spLocks noGrp="1"/>
          </p:cNvSpPr>
          <p:nvPr>
            <p:ph type="ftr" sz="quarter" idx="11"/>
          </p:nvPr>
        </p:nvSpPr>
        <p:spPr>
          <a:xfrm>
            <a:off x="1333500" y="6356349"/>
            <a:ext cx="3819228" cy="365125"/>
          </a:xfrm>
        </p:spPr>
        <p:txBody>
          <a:bodyPr/>
          <a:lstStyle>
            <a:lvl1pPr algn="l">
              <a:defRPr sz="900"/>
            </a:lvl1pPr>
          </a:lstStyle>
          <a:p>
            <a:r>
              <a:rPr lang="en-US" dirty="0"/>
              <a:t>PRESENTATION TITLE</a:t>
            </a:r>
          </a:p>
        </p:txBody>
      </p:sp>
      <p:sp>
        <p:nvSpPr>
          <p:cNvPr id="16" name="Slide Number Placeholder 5">
            <a:extLst>
              <a:ext uri="{FF2B5EF4-FFF2-40B4-BE49-F238E27FC236}">
                <a16:creationId xmlns:a16="http://schemas.microsoft.com/office/drawing/2014/main" id="{EDE114AF-34C6-A062-7340-858BC27DA264}"/>
              </a:ext>
            </a:extLst>
          </p:cNvPr>
          <p:cNvSpPr>
            <a:spLocks noGrp="1"/>
          </p:cNvSpPr>
          <p:nvPr>
            <p:ph type="sldNum" sz="quarter" idx="12"/>
          </p:nvPr>
        </p:nvSpPr>
        <p:spPr>
          <a:xfrm>
            <a:off x="10373350" y="6356349"/>
            <a:ext cx="987552"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4249735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Break 3">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991350" y="406400"/>
            <a:ext cx="4179570" cy="3457971"/>
          </a:xfrm>
        </p:spPr>
        <p:txBody>
          <a:bodyPr anchor="b">
            <a:noAutofit/>
          </a:bodyPr>
          <a:lstStyle>
            <a:lvl1pPr algn="l">
              <a:defRPr sz="3600" spc="150" baseline="0">
                <a:solidFill>
                  <a:schemeClr val="bg1"/>
                </a:solidFill>
              </a:defRPr>
            </a:lvl1pPr>
          </a:lstStyle>
          <a:p>
            <a:r>
              <a:rPr lang="en-US" dirty="0"/>
              <a:t>CLICK TO add title</a:t>
            </a:r>
          </a:p>
        </p:txBody>
      </p:sp>
      <p:pic>
        <p:nvPicPr>
          <p:cNvPr id="4" name="Graphic 3">
            <a:extLst>
              <a:ext uri="{FF2B5EF4-FFF2-40B4-BE49-F238E27FC236}">
                <a16:creationId xmlns:a16="http://schemas.microsoft.com/office/drawing/2014/main" id="{5E045004-3604-59DC-13E0-7A0B2DF78C4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828675"/>
            <a:ext cx="5876925" cy="5200650"/>
          </a:xfrm>
          <a:prstGeom prst="rect">
            <a:avLst/>
          </a:prstGeom>
        </p:spPr>
      </p:pic>
    </p:spTree>
    <p:extLst>
      <p:ext uri="{BB962C8B-B14F-4D97-AF65-F5344CB8AC3E}">
        <p14:creationId xmlns:p14="http://schemas.microsoft.com/office/powerpoint/2010/main" val="440329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1">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955F7B05-9431-1FBA-415D-6CF2DF562B97}"/>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9434" t="20278" b="22673"/>
          <a:stretch/>
        </p:blipFill>
        <p:spPr>
          <a:xfrm>
            <a:off x="25785" y="0"/>
            <a:ext cx="4093633" cy="3912394"/>
          </a:xfrm>
          <a:prstGeom prst="rect">
            <a:avLst/>
          </a:prstGeom>
        </p:spPr>
      </p:pic>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2933700" y="568961"/>
            <a:ext cx="8420100" cy="1780860"/>
          </a:xfrm>
        </p:spPr>
        <p:txBody>
          <a:bodyPr anchor="b">
            <a:normAutofit/>
          </a:bodyPr>
          <a:lstStyle>
            <a:lvl1pPr>
              <a:defRPr lang="en-US" sz="2800" kern="1200" spc="150" baseline="0" dirty="0">
                <a:solidFill>
                  <a:schemeClr val="tx1"/>
                </a:solidFill>
                <a:latin typeface="+mj-lt"/>
                <a:ea typeface="+mj-ea"/>
                <a:cs typeface="+mj-cs"/>
              </a:defRPr>
            </a:lvl1pPr>
          </a:lstStyle>
          <a:p>
            <a:r>
              <a:rPr lang="en-US" dirty="0"/>
              <a:t>CLICK TO add title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2933700" y="2797255"/>
            <a:ext cx="3924300" cy="464499"/>
          </a:xfrm>
        </p:spPr>
        <p:txBody>
          <a:bodyPr anchor="t">
            <a:normAutofit/>
          </a:bodyPr>
          <a:lstStyle>
            <a:lvl1pPr marL="0" indent="0">
              <a:buNone/>
              <a:defRPr lang="en-US" sz="1800" b="1" kern="1200" spc="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7" name="Content Placeholder 3">
            <a:extLst>
              <a:ext uri="{FF2B5EF4-FFF2-40B4-BE49-F238E27FC236}">
                <a16:creationId xmlns:a16="http://schemas.microsoft.com/office/drawing/2014/main" id="{07FF22E3-5928-787E-B062-FA18127D3BD9}"/>
              </a:ext>
            </a:extLst>
          </p:cNvPr>
          <p:cNvSpPr>
            <a:spLocks noGrp="1"/>
          </p:cNvSpPr>
          <p:nvPr>
            <p:ph sz="half" idx="13" hasCustomPrompt="1"/>
          </p:nvPr>
        </p:nvSpPr>
        <p:spPr>
          <a:xfrm>
            <a:off x="2933700" y="3251596"/>
            <a:ext cx="3943627" cy="3234264"/>
          </a:xfrm>
        </p:spPr>
        <p:txBody>
          <a:bodyPr tIns="0">
            <a:normAutofit/>
          </a:bodyPr>
          <a:lstStyle>
            <a:lvl1pPr marL="0" indent="0">
              <a:lnSpc>
                <a:spcPct val="100000"/>
              </a:lnSpc>
              <a:buFont typeface="Arial" panose="020B0604020202020204" pitchFamily="34" charset="0"/>
              <a:buNone/>
              <a:defRPr sz="1800" b="0"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43000" indent="-285750">
              <a:lnSpc>
                <a:spcPct val="100000"/>
              </a:lnSpc>
              <a:spcBef>
                <a:spcPts val="1000"/>
              </a:spcBef>
              <a:buFont typeface="Arial" panose="020B0604020202020204" pitchFamily="34" charset="0"/>
              <a:buChar char="•"/>
              <a:defRPr sz="1800" spc="5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7410173" y="2797255"/>
            <a:ext cx="3943627" cy="464499"/>
          </a:xfrm>
        </p:spPr>
        <p:txBody>
          <a:bodyPr anchor="t">
            <a:normAutofit/>
          </a:bodyPr>
          <a:lstStyle>
            <a:lvl1pPr marL="0" indent="0">
              <a:buNone/>
              <a:defRPr lang="en-US" sz="1800" b="1" kern="1200" spc="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9" name="Content Placeholder 3">
            <a:extLst>
              <a:ext uri="{FF2B5EF4-FFF2-40B4-BE49-F238E27FC236}">
                <a16:creationId xmlns:a16="http://schemas.microsoft.com/office/drawing/2014/main" id="{178E4D0B-96F1-45F3-6B2A-5FA31A37257F}"/>
              </a:ext>
            </a:extLst>
          </p:cNvPr>
          <p:cNvSpPr>
            <a:spLocks noGrp="1"/>
          </p:cNvSpPr>
          <p:nvPr>
            <p:ph sz="half" idx="14" hasCustomPrompt="1"/>
          </p:nvPr>
        </p:nvSpPr>
        <p:spPr>
          <a:xfrm>
            <a:off x="7410173" y="3251595"/>
            <a:ext cx="3943627" cy="3234264"/>
          </a:xfrm>
        </p:spPr>
        <p:txBody>
          <a:bodyPr tIns="0">
            <a:normAutofit/>
          </a:bodyPr>
          <a:lstStyle>
            <a:lvl1pPr marL="0" indent="0">
              <a:lnSpc>
                <a:spcPct val="100000"/>
              </a:lnSpc>
              <a:buFont typeface="Arial" panose="020B0604020202020204" pitchFamily="34" charset="0"/>
              <a:buNone/>
              <a:defRPr sz="1800" b="0"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43000" indent="-285750">
              <a:lnSpc>
                <a:spcPct val="100000"/>
              </a:lnSpc>
              <a:spcBef>
                <a:spcPts val="1000"/>
              </a:spcBef>
              <a:buFont typeface="Arial" panose="020B0604020202020204" pitchFamily="34" charset="0"/>
              <a:buChar char="•"/>
              <a:defRPr sz="1800" spc="5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4">
            <a:extLst>
              <a:ext uri="{FF2B5EF4-FFF2-40B4-BE49-F238E27FC236}">
                <a16:creationId xmlns:a16="http://schemas.microsoft.com/office/drawing/2014/main" id="{5F41582C-9AD2-F126-40F3-D43E77D158C8}"/>
              </a:ext>
            </a:extLst>
          </p:cNvPr>
          <p:cNvSpPr>
            <a:spLocks noGrp="1"/>
          </p:cNvSpPr>
          <p:nvPr>
            <p:ph type="ftr" sz="quarter" idx="11"/>
          </p:nvPr>
        </p:nvSpPr>
        <p:spPr>
          <a:xfrm>
            <a:off x="2969260" y="6356349"/>
            <a:ext cx="3819228" cy="365125"/>
          </a:xfrm>
        </p:spPr>
        <p:txBody>
          <a:bodyPr/>
          <a:lstStyle>
            <a:lvl1pPr algn="l">
              <a:defRPr sz="900"/>
            </a:lvl1pPr>
          </a:lstStyle>
          <a:p>
            <a:r>
              <a:rPr lang="en-US" dirty="0"/>
              <a:t>PRESENTATION TITLE</a:t>
            </a:r>
          </a:p>
        </p:txBody>
      </p:sp>
      <p:sp>
        <p:nvSpPr>
          <p:cNvPr id="14" name="Slide Number Placeholder 5">
            <a:extLst>
              <a:ext uri="{FF2B5EF4-FFF2-40B4-BE49-F238E27FC236}">
                <a16:creationId xmlns:a16="http://schemas.microsoft.com/office/drawing/2014/main" id="{341F76B1-7BEF-7A88-1394-1164BFF082E5}"/>
              </a:ext>
            </a:extLst>
          </p:cNvPr>
          <p:cNvSpPr>
            <a:spLocks noGrp="1"/>
          </p:cNvSpPr>
          <p:nvPr>
            <p:ph type="sldNum" sz="quarter" idx="12"/>
          </p:nvPr>
        </p:nvSpPr>
        <p:spPr>
          <a:xfrm>
            <a:off x="10373350" y="6356349"/>
            <a:ext cx="987552"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284012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341120" y="558801"/>
            <a:ext cx="9953308" cy="1780860"/>
          </a:xfrm>
        </p:spPr>
        <p:txBody>
          <a:bodyPr anchor="b">
            <a:normAutofit/>
          </a:bodyPr>
          <a:lstStyle>
            <a:lvl1pPr>
              <a:defRPr lang="en-US" sz="2800" kern="1200" spc="150" baseline="0" dirty="0">
                <a:solidFill>
                  <a:schemeClr val="tx1"/>
                </a:solidFill>
                <a:latin typeface="+mj-lt"/>
                <a:ea typeface="+mj-ea"/>
                <a:cs typeface="+mj-cs"/>
              </a:defRPr>
            </a:lvl1pPr>
          </a:lstStyle>
          <a:p>
            <a:r>
              <a:rPr lang="en-US" dirty="0"/>
              <a:t>CLICK TO add title</a:t>
            </a:r>
          </a:p>
        </p:txBody>
      </p:sp>
      <p:grpSp>
        <p:nvGrpSpPr>
          <p:cNvPr id="10" name="Group 9">
            <a:extLst>
              <a:ext uri="{FF2B5EF4-FFF2-40B4-BE49-F238E27FC236}">
                <a16:creationId xmlns:a16="http://schemas.microsoft.com/office/drawing/2014/main" id="{6A217F83-0BDB-C70B-29FE-2651DE191533}"/>
              </a:ext>
              <a:ext uri="{C183D7F6-B498-43B3-948B-1728B52AA6E4}">
                <adec:decorative xmlns:adec="http://schemas.microsoft.com/office/drawing/2017/decorative" val="1"/>
              </a:ext>
            </a:extLst>
          </p:cNvPr>
          <p:cNvGrpSpPr/>
          <p:nvPr userDrawn="1"/>
        </p:nvGrpSpPr>
        <p:grpSpPr>
          <a:xfrm>
            <a:off x="4429817" y="0"/>
            <a:ext cx="7762183" cy="2754814"/>
            <a:chOff x="7334250" y="0"/>
            <a:chExt cx="4857750" cy="1724025"/>
          </a:xfrm>
        </p:grpSpPr>
        <p:cxnSp>
          <p:nvCxnSpPr>
            <p:cNvPr id="11" name="Straight Connector 10">
              <a:extLst>
                <a:ext uri="{FF2B5EF4-FFF2-40B4-BE49-F238E27FC236}">
                  <a16:creationId xmlns:a16="http://schemas.microsoft.com/office/drawing/2014/main" id="{E0C62368-3F79-C078-7086-B23D2F5A09F8}"/>
                </a:ext>
              </a:extLst>
            </p:cNvPr>
            <p:cNvCxnSpPr/>
            <p:nvPr userDrawn="1"/>
          </p:nvCxnSpPr>
          <p:spPr>
            <a:xfrm flipH="1" flipV="1">
              <a:off x="7334250" y="0"/>
              <a:ext cx="485775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09BDD71-BF2E-BDB0-A625-D8371AEA1CAB}"/>
                </a:ext>
              </a:extLst>
            </p:cNvPr>
            <p:cNvCxnSpPr>
              <a:cxnSpLocks/>
            </p:cNvCxnSpPr>
            <p:nvPr userDrawn="1"/>
          </p:nvCxnSpPr>
          <p:spPr>
            <a:xfrm>
              <a:off x="11487150" y="0"/>
              <a:ext cx="704850" cy="17240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Text Placeholder 2">
            <a:extLst>
              <a:ext uri="{FF2B5EF4-FFF2-40B4-BE49-F238E27FC236}">
                <a16:creationId xmlns:a16="http://schemas.microsoft.com/office/drawing/2014/main" id="{83354B96-CD25-BE1C-8CA2-3825F820B759}"/>
              </a:ext>
            </a:extLst>
          </p:cNvPr>
          <p:cNvSpPr>
            <a:spLocks noGrp="1"/>
          </p:cNvSpPr>
          <p:nvPr>
            <p:ph type="body" idx="1" hasCustomPrompt="1"/>
          </p:nvPr>
        </p:nvSpPr>
        <p:spPr>
          <a:xfrm>
            <a:off x="1341120" y="2960877"/>
            <a:ext cx="2722880" cy="351284"/>
          </a:xfrm>
        </p:spPr>
        <p:txBody>
          <a:bodyPr anchor="t">
            <a:normAutofit/>
          </a:bodyPr>
          <a:lstStyle>
            <a:lvl1pPr marL="0" indent="0">
              <a:buNone/>
              <a:defRPr lang="en-US" sz="1800" b="1" kern="1200" spc="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5" name="Content Placeholder 3">
            <a:extLst>
              <a:ext uri="{FF2B5EF4-FFF2-40B4-BE49-F238E27FC236}">
                <a16:creationId xmlns:a16="http://schemas.microsoft.com/office/drawing/2014/main" id="{CDD81865-54C7-7674-4B2E-041D05C1D146}"/>
              </a:ext>
            </a:extLst>
          </p:cNvPr>
          <p:cNvSpPr>
            <a:spLocks noGrp="1"/>
          </p:cNvSpPr>
          <p:nvPr>
            <p:ph sz="half" idx="15" hasCustomPrompt="1"/>
          </p:nvPr>
        </p:nvSpPr>
        <p:spPr>
          <a:xfrm>
            <a:off x="1341120" y="3392035"/>
            <a:ext cx="2722880" cy="2907164"/>
          </a:xfrm>
        </p:spPr>
        <p:txBody>
          <a:bodyPr tIns="0">
            <a:normAutofit/>
          </a:bodyPr>
          <a:lstStyle>
            <a:lvl1pPr marL="283464" indent="-283464">
              <a:lnSpc>
                <a:spcPct val="100000"/>
              </a:lnSpc>
              <a:buFont typeface="+mj-lt"/>
              <a:buAutoNum type="arabicPeriod"/>
              <a:defRPr sz="1800" b="0" spc="50" baseline="0"/>
            </a:lvl1pPr>
            <a:lvl2pPr marL="566928" indent="-342900">
              <a:lnSpc>
                <a:spcPct val="100000"/>
              </a:lnSpc>
              <a:spcBef>
                <a:spcPts val="1000"/>
              </a:spcBef>
              <a:buFont typeface="+mj-lt"/>
              <a:buAutoNum type="alphaLcPeriod"/>
              <a:defRPr sz="1800" spc="50" baseline="0"/>
            </a:lvl2pPr>
            <a:lvl3pPr marL="850392" indent="-342900">
              <a:lnSpc>
                <a:spcPct val="100000"/>
              </a:lnSpc>
              <a:spcBef>
                <a:spcPts val="1000"/>
              </a:spcBef>
              <a:buFont typeface="+mj-lt"/>
              <a:buAutoNum type="arabicParenR"/>
              <a:defRPr sz="1800" spc="50" baseline="0"/>
            </a:lvl3pPr>
            <a:lvl4pPr marL="1042416" indent="-342900">
              <a:lnSpc>
                <a:spcPct val="100000"/>
              </a:lnSpc>
              <a:spcBef>
                <a:spcPts val="1000"/>
              </a:spcBef>
              <a:buFont typeface="+mj-lt"/>
              <a:buAutoNum type="alphaLcParenR"/>
              <a:defRPr sz="1800" spc="50" baseline="0"/>
            </a:lvl4pPr>
            <a:lvl5pPr marL="1074420" indent="-400050">
              <a:lnSpc>
                <a:spcPct val="100000"/>
              </a:lnSpc>
              <a:spcBef>
                <a:spcPts val="1000"/>
              </a:spcBef>
              <a:buFont typeface="+mj-lt"/>
              <a:buAutoNum type="romanLcPeriod"/>
              <a:defRPr sz="1800" spc="50" baseline="0"/>
            </a:lvl5pPr>
          </a:lstStyle>
          <a:p>
            <a:pPr lvl="0"/>
            <a:r>
              <a:rPr lang="en-US" dirty="0"/>
              <a:t>Click to add content</a:t>
            </a:r>
          </a:p>
          <a:p>
            <a:pPr lvl="1"/>
            <a:r>
              <a:rPr lang="en-US" dirty="0"/>
              <a:t>Second level</a:t>
            </a:r>
          </a:p>
          <a:p>
            <a:pPr lvl="2"/>
            <a:r>
              <a:rPr lang="en-US" dirty="0"/>
              <a:t>Third level</a:t>
            </a:r>
          </a:p>
          <a:p>
            <a:pPr lvl="3"/>
            <a:r>
              <a:rPr lang="en-US" dirty="0"/>
              <a:t>Fourth level</a:t>
            </a:r>
          </a:p>
        </p:txBody>
      </p:sp>
      <p:sp>
        <p:nvSpPr>
          <p:cNvPr id="17" name="Text Placeholder 2">
            <a:extLst>
              <a:ext uri="{FF2B5EF4-FFF2-40B4-BE49-F238E27FC236}">
                <a16:creationId xmlns:a16="http://schemas.microsoft.com/office/drawing/2014/main" id="{6F39BA57-7F1C-623F-BC7F-B689C5AC33EA}"/>
              </a:ext>
            </a:extLst>
          </p:cNvPr>
          <p:cNvSpPr>
            <a:spLocks noGrp="1"/>
          </p:cNvSpPr>
          <p:nvPr>
            <p:ph type="body" idx="10" hasCustomPrompt="1"/>
          </p:nvPr>
        </p:nvSpPr>
        <p:spPr>
          <a:xfrm>
            <a:off x="4754881" y="2960877"/>
            <a:ext cx="5516880" cy="351284"/>
          </a:xfrm>
        </p:spPr>
        <p:txBody>
          <a:bodyPr anchor="t">
            <a:normAutofit/>
          </a:bodyPr>
          <a:lstStyle>
            <a:lvl1pPr marL="0" indent="0">
              <a:buNone/>
              <a:defRPr lang="en-US" sz="1800" b="1" kern="1200" spc="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3" name="Content Placeholder 3">
            <a:extLst>
              <a:ext uri="{FF2B5EF4-FFF2-40B4-BE49-F238E27FC236}">
                <a16:creationId xmlns:a16="http://schemas.microsoft.com/office/drawing/2014/main" id="{94BF07A4-5A33-0B3C-A378-AB2435F1D5FF}"/>
              </a:ext>
            </a:extLst>
          </p:cNvPr>
          <p:cNvSpPr>
            <a:spLocks noGrp="1"/>
          </p:cNvSpPr>
          <p:nvPr>
            <p:ph sz="half" idx="14" hasCustomPrompt="1"/>
          </p:nvPr>
        </p:nvSpPr>
        <p:spPr>
          <a:xfrm>
            <a:off x="4754881" y="3324859"/>
            <a:ext cx="5506720" cy="3031489"/>
          </a:xfrm>
        </p:spPr>
        <p:txBody>
          <a:bodyPr tIns="0">
            <a:normAutofit/>
          </a:bodyPr>
          <a:lstStyle>
            <a:lvl1pPr marL="0" indent="0">
              <a:lnSpc>
                <a:spcPct val="100000"/>
              </a:lnSpc>
              <a:buFont typeface="Arial" panose="020B0604020202020204" pitchFamily="34" charset="0"/>
              <a:buNone/>
              <a:defRPr sz="1800" b="0"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43000" indent="-285750">
              <a:lnSpc>
                <a:spcPct val="100000"/>
              </a:lnSpc>
              <a:spcBef>
                <a:spcPts val="1000"/>
              </a:spcBef>
              <a:buFont typeface="Arial" panose="020B0604020202020204" pitchFamily="34" charset="0"/>
              <a:buChar char="•"/>
              <a:defRPr sz="1800" spc="5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Footer Placeholder 4">
            <a:extLst>
              <a:ext uri="{FF2B5EF4-FFF2-40B4-BE49-F238E27FC236}">
                <a16:creationId xmlns:a16="http://schemas.microsoft.com/office/drawing/2014/main" id="{63DC63A6-41FE-6C2D-9A53-0AE4A6DBF39B}"/>
              </a:ext>
            </a:extLst>
          </p:cNvPr>
          <p:cNvSpPr>
            <a:spLocks noGrp="1"/>
          </p:cNvSpPr>
          <p:nvPr>
            <p:ph type="ftr" sz="quarter" idx="12"/>
          </p:nvPr>
        </p:nvSpPr>
        <p:spPr>
          <a:xfrm>
            <a:off x="1333500" y="6356349"/>
            <a:ext cx="3819228" cy="365125"/>
          </a:xfrm>
        </p:spPr>
        <p:txBody>
          <a:bodyPr/>
          <a:lstStyle>
            <a:lvl1pPr algn="l">
              <a:defRPr sz="900"/>
            </a:lvl1pPr>
          </a:lstStyle>
          <a:p>
            <a:r>
              <a:rPr lang="en-US" dirty="0"/>
              <a:t>PRESENTATION TITLE</a:t>
            </a:r>
          </a:p>
        </p:txBody>
      </p:sp>
      <p:sp>
        <p:nvSpPr>
          <p:cNvPr id="20" name="Slide Number Placeholder 5">
            <a:extLst>
              <a:ext uri="{FF2B5EF4-FFF2-40B4-BE49-F238E27FC236}">
                <a16:creationId xmlns:a16="http://schemas.microsoft.com/office/drawing/2014/main" id="{0B5130EC-B05B-5489-FBEC-DBEB6D1E737D}"/>
              </a:ext>
            </a:extLst>
          </p:cNvPr>
          <p:cNvSpPr>
            <a:spLocks noGrp="1"/>
          </p:cNvSpPr>
          <p:nvPr>
            <p:ph type="sldNum" sz="quarter" idx="13"/>
          </p:nvPr>
        </p:nvSpPr>
        <p:spPr>
          <a:xfrm>
            <a:off x="10373350" y="6356349"/>
            <a:ext cx="987552"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2112085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3B2CC92D-F90A-CB67-4860-D6939AC29566}"/>
              </a:ext>
              <a:ext uri="{C183D7F6-B498-43B3-948B-1728B52AA6E4}">
                <adec:decorative xmlns:adec="http://schemas.microsoft.com/office/drawing/2017/decorative" val="1"/>
              </a:ext>
            </a:extLst>
          </p:cNvPr>
          <p:cNvCxnSpPr>
            <a:cxnSpLocks/>
          </p:cNvCxnSpPr>
          <p:nvPr userDrawn="1"/>
        </p:nvCxnSpPr>
        <p:spPr>
          <a:xfrm flipH="1" flipV="1">
            <a:off x="3094182" y="0"/>
            <a:ext cx="1745673" cy="38977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5476874" y="1671639"/>
            <a:ext cx="5884027" cy="1204912"/>
          </a:xfrm>
        </p:spPr>
        <p:txBody>
          <a:bodyPr anchor="b">
            <a:normAutofit/>
          </a:bodyPr>
          <a:lstStyle>
            <a:lvl1pPr>
              <a:defRPr lang="en-US" sz="2800" kern="1200" spc="150" baseline="0" dirty="0">
                <a:solidFill>
                  <a:schemeClr val="tx1"/>
                </a:solidFill>
                <a:latin typeface="+mj-lt"/>
                <a:ea typeface="+mj-ea"/>
                <a:cs typeface="+mj-cs"/>
              </a:defRPr>
            </a:lvl1pPr>
          </a:lstStyle>
          <a:p>
            <a:r>
              <a:rPr lang="en-US" dirty="0"/>
              <a:t>CLICK TO add title</a:t>
            </a:r>
          </a:p>
        </p:txBody>
      </p:sp>
      <p:sp>
        <p:nvSpPr>
          <p:cNvPr id="13" name="Picture Placeholder 12">
            <a:extLst>
              <a:ext uri="{FF2B5EF4-FFF2-40B4-BE49-F238E27FC236}">
                <a16:creationId xmlns:a16="http://schemas.microsoft.com/office/drawing/2014/main" id="{4C376638-5C5B-8E5B-0C26-8F63B98EA417}"/>
              </a:ext>
            </a:extLst>
          </p:cNvPr>
          <p:cNvSpPr>
            <a:spLocks noGrp="1"/>
          </p:cNvSpPr>
          <p:nvPr>
            <p:ph type="pic" sz="quarter" idx="13"/>
          </p:nvPr>
        </p:nvSpPr>
        <p:spPr>
          <a:xfrm>
            <a:off x="-28230" y="-9144"/>
            <a:ext cx="5481955" cy="6876288"/>
          </a:xfrm>
          <a:custGeom>
            <a:avLst/>
            <a:gdLst>
              <a:gd name="connsiteX0" fmla="*/ 0 w 5476875"/>
              <a:gd name="connsiteY0" fmla="*/ 0 h 6858000"/>
              <a:gd name="connsiteX1" fmla="*/ 5476875 w 5476875"/>
              <a:gd name="connsiteY1" fmla="*/ 0 h 6858000"/>
              <a:gd name="connsiteX2" fmla="*/ 5476875 w 5476875"/>
              <a:gd name="connsiteY2" fmla="*/ 6858000 h 6858000"/>
              <a:gd name="connsiteX3" fmla="*/ 0 w 5476875"/>
              <a:gd name="connsiteY3" fmla="*/ 6858000 h 6858000"/>
              <a:gd name="connsiteX4" fmla="*/ 0 w 5476875"/>
              <a:gd name="connsiteY4" fmla="*/ 0 h 6858000"/>
              <a:gd name="connsiteX0" fmla="*/ 0 w 5476875"/>
              <a:gd name="connsiteY0" fmla="*/ 0 h 6858000"/>
              <a:gd name="connsiteX1" fmla="*/ 2520315 w 5476875"/>
              <a:gd name="connsiteY1" fmla="*/ 0 h 6858000"/>
              <a:gd name="connsiteX2" fmla="*/ 5476875 w 5476875"/>
              <a:gd name="connsiteY2" fmla="*/ 6858000 h 6858000"/>
              <a:gd name="connsiteX3" fmla="*/ 0 w 5476875"/>
              <a:gd name="connsiteY3" fmla="*/ 6858000 h 6858000"/>
              <a:gd name="connsiteX4" fmla="*/ 0 w 5476875"/>
              <a:gd name="connsiteY4" fmla="*/ 0 h 6858000"/>
              <a:gd name="connsiteX0" fmla="*/ 5080 w 5481955"/>
              <a:gd name="connsiteY0" fmla="*/ 0 h 6858000"/>
              <a:gd name="connsiteX1" fmla="*/ 2525395 w 5481955"/>
              <a:gd name="connsiteY1" fmla="*/ 0 h 6858000"/>
              <a:gd name="connsiteX2" fmla="*/ 5481955 w 5481955"/>
              <a:gd name="connsiteY2" fmla="*/ 6858000 h 6858000"/>
              <a:gd name="connsiteX3" fmla="*/ 5080 w 5481955"/>
              <a:gd name="connsiteY3" fmla="*/ 6858000 h 6858000"/>
              <a:gd name="connsiteX4" fmla="*/ 0 w 5481955"/>
              <a:gd name="connsiteY4" fmla="*/ 4805680 h 6858000"/>
              <a:gd name="connsiteX5" fmla="*/ 5080 w 5481955"/>
              <a:gd name="connsiteY5" fmla="*/ 0 h 685800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805680 h 6863080"/>
              <a:gd name="connsiteX5" fmla="*/ 5080 w 5481955"/>
              <a:gd name="connsiteY5" fmla="*/ 0 h 686308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805680 h 6863080"/>
              <a:gd name="connsiteX5" fmla="*/ 5080 w 5481955"/>
              <a:gd name="connsiteY5" fmla="*/ 0 h 686308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805680 h 6863080"/>
              <a:gd name="connsiteX5" fmla="*/ 5080 w 5481955"/>
              <a:gd name="connsiteY5" fmla="*/ 0 h 686308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759960 h 6863080"/>
              <a:gd name="connsiteX5" fmla="*/ 5080 w 5481955"/>
              <a:gd name="connsiteY5" fmla="*/ 0 h 686308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759960 h 6863080"/>
              <a:gd name="connsiteX5" fmla="*/ 5080 w 5481955"/>
              <a:gd name="connsiteY5" fmla="*/ 0 h 686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81955" h="6863080">
                <a:moveTo>
                  <a:pt x="5080" y="0"/>
                </a:moveTo>
                <a:lnTo>
                  <a:pt x="2525395" y="0"/>
                </a:lnTo>
                <a:lnTo>
                  <a:pt x="5481955" y="6858000"/>
                </a:lnTo>
                <a:lnTo>
                  <a:pt x="899160" y="6863080"/>
                </a:lnTo>
                <a:cubicBezTo>
                  <a:pt x="506307" y="5933440"/>
                  <a:pt x="413173" y="5720080"/>
                  <a:pt x="0" y="4759960"/>
                </a:cubicBezTo>
                <a:cubicBezTo>
                  <a:pt x="1693" y="3158067"/>
                  <a:pt x="3387" y="1601893"/>
                  <a:pt x="5080" y="0"/>
                </a:cubicBezTo>
                <a:close/>
              </a:path>
            </a:pathLst>
          </a:custGeom>
        </p:spPr>
        <p:txBody>
          <a:bodyPr lIns="274320" tIns="91440" bIns="91440">
            <a:normAutofit/>
          </a:bodyPr>
          <a:lstStyle>
            <a:lvl1pPr marL="0" indent="0" algn="l">
              <a:buNone/>
              <a:defRPr sz="2000">
                <a:solidFill>
                  <a:schemeClr val="tx1"/>
                </a:solidFill>
              </a:defRPr>
            </a:lvl1pPr>
          </a:lstStyle>
          <a:p>
            <a:r>
              <a:rPr lang="en-US"/>
              <a:t>Click icon to add picture</a:t>
            </a:r>
            <a:endParaRPr lang="en-US" dirty="0"/>
          </a:p>
        </p:txBody>
      </p:sp>
      <p:sp>
        <p:nvSpPr>
          <p:cNvPr id="4" name="Footer Placeholder 4">
            <a:extLst>
              <a:ext uri="{FF2B5EF4-FFF2-40B4-BE49-F238E27FC236}">
                <a16:creationId xmlns:a16="http://schemas.microsoft.com/office/drawing/2014/main" id="{04569D00-2037-2A8D-943B-22FAC1C0B690}"/>
              </a:ext>
            </a:extLst>
          </p:cNvPr>
          <p:cNvSpPr>
            <a:spLocks noGrp="1"/>
          </p:cNvSpPr>
          <p:nvPr>
            <p:ph type="ftr" sz="quarter" idx="11"/>
          </p:nvPr>
        </p:nvSpPr>
        <p:spPr>
          <a:xfrm>
            <a:off x="825500" y="6356349"/>
            <a:ext cx="3819228" cy="365125"/>
          </a:xfrm>
        </p:spPr>
        <p:txBody>
          <a:bodyPr/>
          <a:lstStyle>
            <a:lvl1pPr algn="l">
              <a:defRPr sz="900"/>
            </a:lvl1pPr>
          </a:lstStyle>
          <a:p>
            <a:r>
              <a:rPr lang="en-US" dirty="0"/>
              <a:t>PRESENTATION TITLE</a:t>
            </a:r>
          </a:p>
        </p:txBody>
      </p:sp>
      <p:sp>
        <p:nvSpPr>
          <p:cNvPr id="5" name="Slide Number Placeholder 5">
            <a:extLst>
              <a:ext uri="{FF2B5EF4-FFF2-40B4-BE49-F238E27FC236}">
                <a16:creationId xmlns:a16="http://schemas.microsoft.com/office/drawing/2014/main" id="{75967A9D-0B53-4F3F-0872-495C23A33235}"/>
              </a:ext>
            </a:extLst>
          </p:cNvPr>
          <p:cNvSpPr>
            <a:spLocks noGrp="1"/>
          </p:cNvSpPr>
          <p:nvPr>
            <p:ph type="sldNum" sz="quarter" idx="12"/>
          </p:nvPr>
        </p:nvSpPr>
        <p:spPr>
          <a:xfrm>
            <a:off x="10373350" y="6356349"/>
            <a:ext cx="987552" cy="365125"/>
          </a:xfrm>
        </p:spPr>
        <p:txBody>
          <a:bodyPr/>
          <a:lstStyle>
            <a:lvl1pPr>
              <a:defRPr sz="900"/>
            </a:lvl1pPr>
          </a:lstStyle>
          <a:p>
            <a:fld id="{A49DFD55-3C28-40EF-9E31-A92D2E4017FF}" type="slidenum">
              <a:rPr lang="en-US" smtClean="0"/>
              <a:pPr/>
              <a:t>‹#›</a:t>
            </a:fld>
            <a:endParaRPr lang="en-US" dirty="0"/>
          </a:p>
        </p:txBody>
      </p:sp>
      <p:sp>
        <p:nvSpPr>
          <p:cNvPr id="8" name="Content Placeholder 3">
            <a:extLst>
              <a:ext uri="{FF2B5EF4-FFF2-40B4-BE49-F238E27FC236}">
                <a16:creationId xmlns:a16="http://schemas.microsoft.com/office/drawing/2014/main" id="{643B0E9A-A777-8745-6A36-0A79CB5E036B}"/>
              </a:ext>
            </a:extLst>
          </p:cNvPr>
          <p:cNvSpPr>
            <a:spLocks noGrp="1"/>
          </p:cNvSpPr>
          <p:nvPr>
            <p:ph sz="half" idx="14" hasCustomPrompt="1"/>
          </p:nvPr>
        </p:nvSpPr>
        <p:spPr>
          <a:xfrm>
            <a:off x="5453725" y="3660774"/>
            <a:ext cx="5907176" cy="2536826"/>
          </a:xfrm>
        </p:spPr>
        <p:txBody>
          <a:bodyPr tIns="0">
            <a:normAutofit/>
          </a:bodyPr>
          <a:lstStyle>
            <a:lvl1pPr marL="0" indent="0">
              <a:lnSpc>
                <a:spcPct val="100000"/>
              </a:lnSpc>
              <a:buFont typeface="Arial" panose="020B0604020202020204" pitchFamily="34" charset="0"/>
              <a:buNone/>
              <a:defRPr sz="1800" b="0"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52144" indent="-285750">
              <a:lnSpc>
                <a:spcPct val="100000"/>
              </a:lnSpc>
              <a:spcBef>
                <a:spcPts val="1000"/>
              </a:spcBef>
              <a:buFont typeface="Arial" panose="020B0604020202020204" pitchFamily="34" charset="0"/>
              <a:buChar char="•"/>
              <a:defRPr sz="1800" spc="50" baseline="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7780591"/>
      </p:ext>
    </p:extLst>
  </p:cSld>
  <p:clrMapOvr>
    <a:masterClrMapping/>
  </p:clrMapOvr>
  <p:extLst>
    <p:ext uri="{DCECCB84-F9BA-43D5-87BE-67443E8EF086}">
      <p15:sldGuideLst xmlns:p15="http://schemas.microsoft.com/office/powerpoint/2012/main">
        <p15:guide id="1" pos="300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4C17E5-24ED-44BC-BA50-02EF90355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33D101-3AF0-4F06-90ED-B83615C36C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E9FDE-AF95-49F8-A927-35A23C9E65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CC2E900D-8FF9-4E80-860D-89C2D3B4E4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PRESENTATION TITLE</a:t>
            </a:r>
          </a:p>
        </p:txBody>
      </p:sp>
      <p:sp>
        <p:nvSpPr>
          <p:cNvPr id="6" name="Slide Number Placeholder 5">
            <a:extLst>
              <a:ext uri="{FF2B5EF4-FFF2-40B4-BE49-F238E27FC236}">
                <a16:creationId xmlns:a16="http://schemas.microsoft.com/office/drawing/2014/main" id="{F1A66A0C-1415-46A3-A1FF-BE18C70873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DFD55-3C28-40EF-9E31-A92D2E4017FF}" type="slidenum">
              <a:rPr lang="en-US" smtClean="0"/>
              <a:t>‹#›</a:t>
            </a:fld>
            <a:endParaRPr lang="en-US" dirty="0"/>
          </a:p>
        </p:txBody>
      </p:sp>
    </p:spTree>
    <p:extLst>
      <p:ext uri="{BB962C8B-B14F-4D97-AF65-F5344CB8AC3E}">
        <p14:creationId xmlns:p14="http://schemas.microsoft.com/office/powerpoint/2010/main" val="2319061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9" r:id="rId3"/>
    <p:sldLayoutId id="2147483670" r:id="rId4"/>
    <p:sldLayoutId id="2147483651" r:id="rId5"/>
    <p:sldLayoutId id="2147483671" r:id="rId6"/>
    <p:sldLayoutId id="2147483672" r:id="rId7"/>
    <p:sldLayoutId id="2147483673" r:id="rId8"/>
    <p:sldLayoutId id="2147483664" r:id="rId9"/>
    <p:sldLayoutId id="2147483674" r:id="rId10"/>
    <p:sldLayoutId id="2147483653" r:id="rId11"/>
    <p:sldLayoutId id="2147483667" r:id="rId12"/>
    <p:sldLayoutId id="2147483665" r:id="rId13"/>
  </p:sldLayoutIdLst>
  <p:hf hdr="0" ftr="0" dt="0"/>
  <p:txStyles>
    <p:titleStyle>
      <a:lvl1pPr algn="l" defTabSz="914400" rtl="0" eaLnBrk="1" latinLnBrk="0" hangingPunct="1">
        <a:lnSpc>
          <a:spcPct val="90000"/>
        </a:lnSpc>
        <a:spcBef>
          <a:spcPct val="0"/>
        </a:spcBef>
        <a:buNone/>
        <a:defRPr sz="44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5.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5.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5.png"/><Relationship Id="rId2" Type="http://schemas.openxmlformats.org/officeDocument/2006/relationships/diagramData" Target="../diagrams/data4.xml"/><Relationship Id="rId1" Type="http://schemas.openxmlformats.org/officeDocument/2006/relationships/slideLayout" Target="../slideLayouts/slideLayout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8DBD1-DB29-D44F-FD5A-3071BB37EF37}"/>
              </a:ext>
            </a:extLst>
          </p:cNvPr>
          <p:cNvSpPr>
            <a:spLocks noGrp="1"/>
          </p:cNvSpPr>
          <p:nvPr>
            <p:ph type="ctrTitle"/>
          </p:nvPr>
        </p:nvSpPr>
        <p:spPr>
          <a:xfrm>
            <a:off x="6991350" y="487018"/>
            <a:ext cx="4179570" cy="5719818"/>
          </a:xfrm>
        </p:spPr>
        <p:txBody>
          <a:bodyPr/>
          <a:lstStyle/>
          <a:p>
            <a:r>
              <a:rPr lang="en-US" dirty="0"/>
              <a:t>PA system</a:t>
            </a:r>
            <a:br>
              <a:rPr lang="en-US" dirty="0"/>
            </a:br>
            <a:br>
              <a:rPr lang="en-US" dirty="0"/>
            </a:br>
            <a:br>
              <a:rPr lang="en-US" dirty="0"/>
            </a:br>
            <a:br>
              <a:rPr lang="en-US" dirty="0"/>
            </a:br>
            <a:br>
              <a:rPr lang="en-US" dirty="0"/>
            </a:br>
            <a:r>
              <a:rPr lang="en-US" dirty="0"/>
              <a:t>aeNISK22</a:t>
            </a:r>
            <a:br>
              <a:rPr lang="en-US" dirty="0"/>
            </a:br>
            <a:r>
              <a:rPr lang="en-US" dirty="0"/>
              <a:t>YEN KING CHUN</a:t>
            </a:r>
            <a:br>
              <a:rPr lang="en-US" dirty="0"/>
            </a:br>
            <a:br>
              <a:rPr lang="en-US" dirty="0"/>
            </a:br>
            <a:br>
              <a:rPr lang="en-US" dirty="0"/>
            </a:br>
            <a:endParaRPr lang="en-US" dirty="0"/>
          </a:p>
        </p:txBody>
      </p:sp>
    </p:spTree>
    <p:extLst>
      <p:ext uri="{BB962C8B-B14F-4D97-AF65-F5344CB8AC3E}">
        <p14:creationId xmlns:p14="http://schemas.microsoft.com/office/powerpoint/2010/main" val="6087961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D497B86-71E6-966F-DB0C-70681690F8CC}"/>
              </a:ext>
            </a:extLst>
          </p:cNvPr>
          <p:cNvSpPr>
            <a:spLocks noGrp="1"/>
          </p:cNvSpPr>
          <p:nvPr>
            <p:ph type="title"/>
          </p:nvPr>
        </p:nvSpPr>
        <p:spPr/>
        <p:txBody>
          <a:bodyPr/>
          <a:lstStyle/>
          <a:p>
            <a:r>
              <a:rPr lang="en-US" altLang="zh-HK" b="1" dirty="0"/>
              <a:t>Mixer (Input)</a:t>
            </a:r>
            <a:endParaRPr lang="zh-HK" altLang="en-US" b="1" dirty="0"/>
          </a:p>
        </p:txBody>
      </p:sp>
      <p:sp>
        <p:nvSpPr>
          <p:cNvPr id="3" name="內容版面配置區 2">
            <a:extLst>
              <a:ext uri="{FF2B5EF4-FFF2-40B4-BE49-F238E27FC236}">
                <a16:creationId xmlns:a16="http://schemas.microsoft.com/office/drawing/2014/main" id="{355DC646-A043-510C-FF1E-6B53D41D24B8}"/>
              </a:ext>
            </a:extLst>
          </p:cNvPr>
          <p:cNvSpPr>
            <a:spLocks noGrp="1"/>
          </p:cNvSpPr>
          <p:nvPr>
            <p:ph sz="half" idx="2"/>
          </p:nvPr>
        </p:nvSpPr>
        <p:spPr/>
        <p:txBody>
          <a:bodyPr>
            <a:normAutofit lnSpcReduction="10000"/>
          </a:bodyPr>
          <a:lstStyle/>
          <a:p>
            <a:r>
              <a:rPr lang="en-US" altLang="zh-HK" dirty="0">
                <a:solidFill>
                  <a:srgbClr val="202122"/>
                </a:solidFill>
                <a:latin typeface="Arial" panose="020B0604020202020204" pitchFamily="34" charset="0"/>
              </a:rPr>
              <a:t>Input jack (Jack) ------ Connect various audio devices</a:t>
            </a:r>
          </a:p>
          <a:p>
            <a:r>
              <a:rPr lang="en-US" altLang="zh-HK" dirty="0">
                <a:solidFill>
                  <a:srgbClr val="202122"/>
                </a:solidFill>
                <a:latin typeface="Arial" panose="020B0604020202020204" pitchFamily="34" charset="0"/>
              </a:rPr>
              <a:t>Preamplifier ------ Preliminarily amplifies the audio signal from the input device</a:t>
            </a:r>
          </a:p>
          <a:p>
            <a:r>
              <a:rPr lang="en-US" altLang="zh-HK" dirty="0">
                <a:solidFill>
                  <a:srgbClr val="202122"/>
                </a:solidFill>
                <a:latin typeface="Arial" panose="020B0604020202020204" pitchFamily="34" charset="0"/>
              </a:rPr>
              <a:t>Equalizer ------ Adjusts the frequency response of an audio signal to enhance or attenuate specific frequencies</a:t>
            </a:r>
          </a:p>
          <a:p>
            <a:r>
              <a:rPr lang="en-US" altLang="zh-HK" dirty="0">
                <a:solidFill>
                  <a:srgbClr val="202122"/>
                </a:solidFill>
                <a:latin typeface="Arial" panose="020B0604020202020204" pitchFamily="34" charset="0"/>
              </a:rPr>
              <a:t>Dynamic processing area ------Control the dynamic range of the signal</a:t>
            </a:r>
          </a:p>
          <a:p>
            <a:r>
              <a:rPr lang="en-US" altLang="zh-HK" dirty="0">
                <a:solidFill>
                  <a:srgbClr val="202122"/>
                </a:solidFill>
                <a:latin typeface="Arial" panose="020B0604020202020204" pitchFamily="34" charset="0"/>
              </a:rPr>
              <a:t>Routing area ------ distribute audio signals to different outputs or other processing channels</a:t>
            </a:r>
          </a:p>
          <a:p>
            <a:r>
              <a:rPr lang="en-US" altLang="zh-HK" dirty="0">
                <a:solidFill>
                  <a:srgbClr val="202122"/>
                </a:solidFill>
                <a:latin typeface="Arial" panose="020B0604020202020204" pitchFamily="34" charset="0"/>
              </a:rPr>
              <a:t>Input fader ------Control the volume of each input signal</a:t>
            </a:r>
            <a:endParaRPr lang="zh-HK" altLang="en-US" dirty="0"/>
          </a:p>
        </p:txBody>
      </p:sp>
    </p:spTree>
    <p:extLst>
      <p:ext uri="{BB962C8B-B14F-4D97-AF65-F5344CB8AC3E}">
        <p14:creationId xmlns:p14="http://schemas.microsoft.com/office/powerpoint/2010/main" val="198374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C30E358-0997-FFAA-C061-8D6D93DF7E01}"/>
              </a:ext>
            </a:extLst>
          </p:cNvPr>
          <p:cNvSpPr>
            <a:spLocks noGrp="1"/>
          </p:cNvSpPr>
          <p:nvPr>
            <p:ph type="title"/>
          </p:nvPr>
        </p:nvSpPr>
        <p:spPr>
          <a:xfrm>
            <a:off x="1322318" y="268360"/>
            <a:ext cx="7288282" cy="1172513"/>
          </a:xfrm>
        </p:spPr>
        <p:txBody>
          <a:bodyPr/>
          <a:lstStyle/>
          <a:p>
            <a:r>
              <a:rPr lang="en-US" altLang="zh-HK" b="1" dirty="0"/>
              <a:t>amplifies type</a:t>
            </a:r>
            <a:endParaRPr lang="zh-HK" altLang="en-US" b="1" dirty="0">
              <a:cs typeface="ADLaM Display" panose="020F0502020204030204" pitchFamily="2" charset="0"/>
            </a:endParaRPr>
          </a:p>
        </p:txBody>
      </p:sp>
      <p:grpSp>
        <p:nvGrpSpPr>
          <p:cNvPr id="6" name="群組 5">
            <a:extLst>
              <a:ext uri="{FF2B5EF4-FFF2-40B4-BE49-F238E27FC236}">
                <a16:creationId xmlns:a16="http://schemas.microsoft.com/office/drawing/2014/main" id="{4F3D5BDD-A738-1604-E4C5-96CB2EA7EF61}"/>
              </a:ext>
            </a:extLst>
          </p:cNvPr>
          <p:cNvGrpSpPr/>
          <p:nvPr/>
        </p:nvGrpSpPr>
        <p:grpSpPr>
          <a:xfrm>
            <a:off x="9497062" y="1538087"/>
            <a:ext cx="2479997" cy="962523"/>
            <a:chOff x="3571" y="2240822"/>
            <a:chExt cx="1561703" cy="951596"/>
          </a:xfrm>
        </p:grpSpPr>
        <p:sp>
          <p:nvSpPr>
            <p:cNvPr id="7" name="矩形: 圓角 6">
              <a:extLst>
                <a:ext uri="{FF2B5EF4-FFF2-40B4-BE49-F238E27FC236}">
                  <a16:creationId xmlns:a16="http://schemas.microsoft.com/office/drawing/2014/main" id="{08576B84-EC9B-3659-0A89-38CB2FD0AAFA}"/>
                </a:ext>
              </a:extLst>
            </p:cNvPr>
            <p:cNvSpPr/>
            <p:nvPr/>
          </p:nvSpPr>
          <p:spPr>
            <a:xfrm>
              <a:off x="3571" y="2240822"/>
              <a:ext cx="1561703" cy="93702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HK" altLang="en-US">
                <a:solidFill>
                  <a:schemeClr val="tx1"/>
                </a:solidFill>
              </a:endParaRPr>
            </a:p>
          </p:txBody>
        </p:sp>
        <p:sp>
          <p:nvSpPr>
            <p:cNvPr id="8" name="矩形: 圓角 4">
              <a:extLst>
                <a:ext uri="{FF2B5EF4-FFF2-40B4-BE49-F238E27FC236}">
                  <a16:creationId xmlns:a16="http://schemas.microsoft.com/office/drawing/2014/main" id="{1C93C5A7-BF7B-4AF4-C2F8-4A9B85DDF231}"/>
                </a:ext>
              </a:extLst>
            </p:cNvPr>
            <p:cNvSpPr txBox="1"/>
            <p:nvPr/>
          </p:nvSpPr>
          <p:spPr>
            <a:xfrm>
              <a:off x="5942" y="2310285"/>
              <a:ext cx="1506815" cy="882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altLang="zh-HK" sz="3800" kern="1200" dirty="0">
                  <a:solidFill>
                    <a:schemeClr val="bg1"/>
                  </a:solidFill>
                </a:rPr>
                <a:t>Input</a:t>
              </a:r>
              <a:endParaRPr lang="zh-HK" altLang="en-US" sz="3800" kern="1200" dirty="0">
                <a:solidFill>
                  <a:schemeClr val="bg1"/>
                </a:solidFill>
              </a:endParaRPr>
            </a:p>
          </p:txBody>
        </p:sp>
      </p:grpSp>
      <p:grpSp>
        <p:nvGrpSpPr>
          <p:cNvPr id="20" name="群組 19">
            <a:extLst>
              <a:ext uri="{FF2B5EF4-FFF2-40B4-BE49-F238E27FC236}">
                <a16:creationId xmlns:a16="http://schemas.microsoft.com/office/drawing/2014/main" id="{46457402-59F3-43E3-9E97-47BB1DE0B00D}"/>
              </a:ext>
            </a:extLst>
          </p:cNvPr>
          <p:cNvGrpSpPr/>
          <p:nvPr/>
        </p:nvGrpSpPr>
        <p:grpSpPr>
          <a:xfrm>
            <a:off x="9492447" y="2614115"/>
            <a:ext cx="2479997" cy="962523"/>
            <a:chOff x="3571" y="2240822"/>
            <a:chExt cx="1561703" cy="951596"/>
          </a:xfrm>
        </p:grpSpPr>
        <p:sp>
          <p:nvSpPr>
            <p:cNvPr id="21" name="矩形: 圓角 20">
              <a:extLst>
                <a:ext uri="{FF2B5EF4-FFF2-40B4-BE49-F238E27FC236}">
                  <a16:creationId xmlns:a16="http://schemas.microsoft.com/office/drawing/2014/main" id="{8C26C6D8-2E55-4C9D-AE30-CF0EF404094F}"/>
                </a:ext>
              </a:extLst>
            </p:cNvPr>
            <p:cNvSpPr/>
            <p:nvPr/>
          </p:nvSpPr>
          <p:spPr>
            <a:xfrm>
              <a:off x="3571" y="2240822"/>
              <a:ext cx="1561703" cy="93702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HK" altLang="en-US"/>
            </a:p>
          </p:txBody>
        </p:sp>
        <p:sp>
          <p:nvSpPr>
            <p:cNvPr id="22" name="矩形: 圓角 4">
              <a:extLst>
                <a:ext uri="{FF2B5EF4-FFF2-40B4-BE49-F238E27FC236}">
                  <a16:creationId xmlns:a16="http://schemas.microsoft.com/office/drawing/2014/main" id="{B96F5F81-2C7B-4829-9C4B-D0B2EF4CE2C3}"/>
                </a:ext>
              </a:extLst>
            </p:cNvPr>
            <p:cNvSpPr txBox="1"/>
            <p:nvPr/>
          </p:nvSpPr>
          <p:spPr>
            <a:xfrm>
              <a:off x="5942" y="2310285"/>
              <a:ext cx="1506815" cy="882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altLang="zh-HK" sz="3800" dirty="0"/>
                <a:t>Mixing</a:t>
              </a:r>
              <a:endParaRPr lang="zh-HK" altLang="en-US" sz="3800" kern="1200" dirty="0"/>
            </a:p>
          </p:txBody>
        </p:sp>
      </p:grpSp>
      <p:grpSp>
        <p:nvGrpSpPr>
          <p:cNvPr id="26" name="群組 25">
            <a:extLst>
              <a:ext uri="{FF2B5EF4-FFF2-40B4-BE49-F238E27FC236}">
                <a16:creationId xmlns:a16="http://schemas.microsoft.com/office/drawing/2014/main" id="{78B51108-0852-4AC2-BE31-26355F5B10FC}"/>
              </a:ext>
            </a:extLst>
          </p:cNvPr>
          <p:cNvGrpSpPr/>
          <p:nvPr/>
        </p:nvGrpSpPr>
        <p:grpSpPr>
          <a:xfrm>
            <a:off x="9492447" y="3667069"/>
            <a:ext cx="2479997" cy="962523"/>
            <a:chOff x="3571" y="2240822"/>
            <a:chExt cx="1561703" cy="951596"/>
          </a:xfrm>
        </p:grpSpPr>
        <p:sp>
          <p:nvSpPr>
            <p:cNvPr id="27" name="矩形: 圓角 26">
              <a:extLst>
                <a:ext uri="{FF2B5EF4-FFF2-40B4-BE49-F238E27FC236}">
                  <a16:creationId xmlns:a16="http://schemas.microsoft.com/office/drawing/2014/main" id="{62B9A411-8596-41C8-AD69-C35CE37CAA30}"/>
                </a:ext>
              </a:extLst>
            </p:cNvPr>
            <p:cNvSpPr/>
            <p:nvPr/>
          </p:nvSpPr>
          <p:spPr>
            <a:xfrm>
              <a:off x="3571" y="2240822"/>
              <a:ext cx="1561703" cy="93702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HK" altLang="en-US"/>
            </a:p>
          </p:txBody>
        </p:sp>
        <p:sp>
          <p:nvSpPr>
            <p:cNvPr id="28" name="矩形: 圓角 4">
              <a:extLst>
                <a:ext uri="{FF2B5EF4-FFF2-40B4-BE49-F238E27FC236}">
                  <a16:creationId xmlns:a16="http://schemas.microsoft.com/office/drawing/2014/main" id="{C6BBCD63-D611-40E6-9622-87521100B237}"/>
                </a:ext>
              </a:extLst>
            </p:cNvPr>
            <p:cNvSpPr txBox="1"/>
            <p:nvPr/>
          </p:nvSpPr>
          <p:spPr>
            <a:xfrm>
              <a:off x="5942" y="2310285"/>
              <a:ext cx="1506815" cy="882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4780" tIns="144780" rIns="144780" bIns="144780" numCol="1" spcCol="1270" anchor="ctr" anchorCtr="0">
              <a:noAutofit/>
            </a:bodyPr>
            <a:lstStyle/>
            <a:p>
              <a:pPr algn="ctr" defTabSz="1689100">
                <a:lnSpc>
                  <a:spcPct val="90000"/>
                </a:lnSpc>
                <a:spcBef>
                  <a:spcPct val="0"/>
                </a:spcBef>
                <a:spcAft>
                  <a:spcPct val="35000"/>
                </a:spcAft>
              </a:pPr>
              <a:r>
                <a:rPr lang="en-US" altLang="zh-HK" sz="3800" dirty="0">
                  <a:solidFill>
                    <a:schemeClr val="tx1"/>
                  </a:solidFill>
                </a:rPr>
                <a:t>A</a:t>
              </a:r>
              <a:r>
                <a:rPr lang="en-US" altLang="zh-HK" sz="4000" dirty="0">
                  <a:solidFill>
                    <a:schemeClr val="tx1"/>
                  </a:solidFill>
                </a:rPr>
                <a:t>mplifies</a:t>
              </a:r>
              <a:endParaRPr lang="zh-HK" altLang="en-US" sz="4000" dirty="0">
                <a:solidFill>
                  <a:schemeClr val="tx1"/>
                </a:solidFill>
              </a:endParaRPr>
            </a:p>
          </p:txBody>
        </p:sp>
      </p:grpSp>
      <p:grpSp>
        <p:nvGrpSpPr>
          <p:cNvPr id="29" name="群組 28">
            <a:extLst>
              <a:ext uri="{FF2B5EF4-FFF2-40B4-BE49-F238E27FC236}">
                <a16:creationId xmlns:a16="http://schemas.microsoft.com/office/drawing/2014/main" id="{F34732CB-9EE2-4853-98CF-16AF60229A81}"/>
              </a:ext>
            </a:extLst>
          </p:cNvPr>
          <p:cNvGrpSpPr/>
          <p:nvPr/>
        </p:nvGrpSpPr>
        <p:grpSpPr>
          <a:xfrm>
            <a:off x="9506303" y="4798519"/>
            <a:ext cx="2479997" cy="962523"/>
            <a:chOff x="3571" y="2240822"/>
            <a:chExt cx="1561703" cy="951596"/>
          </a:xfrm>
        </p:grpSpPr>
        <p:sp>
          <p:nvSpPr>
            <p:cNvPr id="30" name="矩形: 圓角 29">
              <a:extLst>
                <a:ext uri="{FF2B5EF4-FFF2-40B4-BE49-F238E27FC236}">
                  <a16:creationId xmlns:a16="http://schemas.microsoft.com/office/drawing/2014/main" id="{D9EB5177-767B-475A-9096-1D647BA7E295}"/>
                </a:ext>
              </a:extLst>
            </p:cNvPr>
            <p:cNvSpPr/>
            <p:nvPr/>
          </p:nvSpPr>
          <p:spPr>
            <a:xfrm>
              <a:off x="3571" y="2240822"/>
              <a:ext cx="1561703" cy="93702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HK" altLang="en-US"/>
            </a:p>
          </p:txBody>
        </p:sp>
        <p:sp>
          <p:nvSpPr>
            <p:cNvPr id="31" name="矩形: 圓角 4">
              <a:extLst>
                <a:ext uri="{FF2B5EF4-FFF2-40B4-BE49-F238E27FC236}">
                  <a16:creationId xmlns:a16="http://schemas.microsoft.com/office/drawing/2014/main" id="{6352CCFE-59CC-4F39-BFDC-F15FA1838F3D}"/>
                </a:ext>
              </a:extLst>
            </p:cNvPr>
            <p:cNvSpPr txBox="1"/>
            <p:nvPr/>
          </p:nvSpPr>
          <p:spPr>
            <a:xfrm>
              <a:off x="5942" y="2310285"/>
              <a:ext cx="1506815" cy="882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altLang="zh-HK" sz="3800" dirty="0"/>
                <a:t>Out</a:t>
              </a:r>
              <a:r>
                <a:rPr lang="en-US" altLang="zh-HK" sz="3800" kern="1200" dirty="0"/>
                <a:t>put</a:t>
              </a:r>
              <a:endParaRPr lang="zh-HK" altLang="en-US" sz="3800" kern="1200" dirty="0"/>
            </a:p>
          </p:txBody>
        </p:sp>
      </p:grpSp>
      <p:graphicFrame>
        <p:nvGraphicFramePr>
          <p:cNvPr id="34" name="內容版面配置區 4">
            <a:extLst>
              <a:ext uri="{FF2B5EF4-FFF2-40B4-BE49-F238E27FC236}">
                <a16:creationId xmlns:a16="http://schemas.microsoft.com/office/drawing/2014/main" id="{3551116F-10F9-49AA-A809-7F4BFF7D0F7F}"/>
              </a:ext>
            </a:extLst>
          </p:cNvPr>
          <p:cNvGraphicFramePr>
            <a:graphicFrameLocks noGrp="1"/>
          </p:cNvGraphicFramePr>
          <p:nvPr>
            <p:ph sz="half" idx="2"/>
            <p:extLst>
              <p:ext uri="{D42A27DB-BD31-4B8C-83A1-F6EECF244321}">
                <p14:modId xmlns:p14="http://schemas.microsoft.com/office/powerpoint/2010/main" val="2790318483"/>
              </p:ext>
            </p:extLst>
          </p:nvPr>
        </p:nvGraphicFramePr>
        <p:xfrm>
          <a:off x="1322388" y="1538088"/>
          <a:ext cx="7288212" cy="39675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244642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2D2B55E7-3195-4168-8F36-F5DDB57980C4}"/>
              </a:ext>
            </a:extLst>
          </p:cNvPr>
          <p:cNvSpPr>
            <a:spLocks noGrp="1"/>
          </p:cNvSpPr>
          <p:nvPr>
            <p:ph type="sldNum" sz="quarter" idx="12"/>
          </p:nvPr>
        </p:nvSpPr>
        <p:spPr/>
        <p:txBody>
          <a:bodyPr/>
          <a:lstStyle/>
          <a:p>
            <a:fld id="{A49DFD55-3C28-40EF-9E31-A92D2E4017FF}" type="slidenum">
              <a:rPr lang="en-US" smtClean="0"/>
              <a:pPr/>
              <a:t>12</a:t>
            </a:fld>
            <a:endParaRPr lang="en-US" dirty="0"/>
          </a:p>
        </p:txBody>
      </p:sp>
      <p:sp>
        <p:nvSpPr>
          <p:cNvPr id="5" name="AutoShape 2" descr="class a amplifier classification">
            <a:extLst>
              <a:ext uri="{FF2B5EF4-FFF2-40B4-BE49-F238E27FC236}">
                <a16:creationId xmlns:a16="http://schemas.microsoft.com/office/drawing/2014/main" id="{149125E0-77E4-4B43-9D98-79881DDA7CF8}"/>
              </a:ext>
            </a:extLst>
          </p:cNvPr>
          <p:cNvSpPr>
            <a:spLocks noChangeAspect="1" noChangeArrowheads="1"/>
          </p:cNvSpPr>
          <p:nvPr/>
        </p:nvSpPr>
        <p:spPr bwMode="auto">
          <a:xfrm>
            <a:off x="3448050" y="2219325"/>
            <a:ext cx="5295900" cy="24193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8" name="圖片 7">
            <a:extLst>
              <a:ext uri="{FF2B5EF4-FFF2-40B4-BE49-F238E27FC236}">
                <a16:creationId xmlns:a16="http://schemas.microsoft.com/office/drawing/2014/main" id="{4018A75D-8660-4AF2-AAB1-25AFBD9D2C9A}"/>
              </a:ext>
            </a:extLst>
          </p:cNvPr>
          <p:cNvPicPr>
            <a:picLocks noChangeAspect="1"/>
          </p:cNvPicPr>
          <p:nvPr/>
        </p:nvPicPr>
        <p:blipFill>
          <a:blip r:embed="rId2"/>
          <a:stretch>
            <a:fillRect/>
          </a:stretch>
        </p:blipFill>
        <p:spPr>
          <a:xfrm>
            <a:off x="699906" y="3428999"/>
            <a:ext cx="3790870" cy="1732969"/>
          </a:xfrm>
          <a:prstGeom prst="rect">
            <a:avLst/>
          </a:prstGeom>
        </p:spPr>
      </p:pic>
      <p:pic>
        <p:nvPicPr>
          <p:cNvPr id="9" name="圖片 8">
            <a:extLst>
              <a:ext uri="{FF2B5EF4-FFF2-40B4-BE49-F238E27FC236}">
                <a16:creationId xmlns:a16="http://schemas.microsoft.com/office/drawing/2014/main" id="{F1A29CF1-2AEC-484D-9E86-2EFEF4A1A31D}"/>
              </a:ext>
            </a:extLst>
          </p:cNvPr>
          <p:cNvPicPr>
            <a:picLocks noChangeAspect="1"/>
          </p:cNvPicPr>
          <p:nvPr/>
        </p:nvPicPr>
        <p:blipFill>
          <a:blip r:embed="rId3"/>
          <a:stretch>
            <a:fillRect/>
          </a:stretch>
        </p:blipFill>
        <p:spPr>
          <a:xfrm>
            <a:off x="699906" y="964533"/>
            <a:ext cx="3818276" cy="1828530"/>
          </a:xfrm>
          <a:prstGeom prst="rect">
            <a:avLst/>
          </a:prstGeom>
        </p:spPr>
      </p:pic>
      <p:pic>
        <p:nvPicPr>
          <p:cNvPr id="10" name="圖片 9">
            <a:extLst>
              <a:ext uri="{FF2B5EF4-FFF2-40B4-BE49-F238E27FC236}">
                <a16:creationId xmlns:a16="http://schemas.microsoft.com/office/drawing/2014/main" id="{03672977-3454-4ABC-83D4-4E0E41FC0B31}"/>
              </a:ext>
            </a:extLst>
          </p:cNvPr>
          <p:cNvPicPr>
            <a:picLocks noChangeAspect="1"/>
          </p:cNvPicPr>
          <p:nvPr/>
        </p:nvPicPr>
        <p:blipFill>
          <a:blip r:embed="rId4"/>
          <a:stretch>
            <a:fillRect/>
          </a:stretch>
        </p:blipFill>
        <p:spPr>
          <a:xfrm>
            <a:off x="5122930" y="1110135"/>
            <a:ext cx="3684248" cy="1682928"/>
          </a:xfrm>
          <a:prstGeom prst="rect">
            <a:avLst/>
          </a:prstGeom>
        </p:spPr>
      </p:pic>
      <p:pic>
        <p:nvPicPr>
          <p:cNvPr id="11" name="圖片 10">
            <a:extLst>
              <a:ext uri="{FF2B5EF4-FFF2-40B4-BE49-F238E27FC236}">
                <a16:creationId xmlns:a16="http://schemas.microsoft.com/office/drawing/2014/main" id="{F0F0F754-AD6F-4188-85BD-6CDE382EE30C}"/>
              </a:ext>
            </a:extLst>
          </p:cNvPr>
          <p:cNvPicPr>
            <a:picLocks noChangeAspect="1"/>
          </p:cNvPicPr>
          <p:nvPr/>
        </p:nvPicPr>
        <p:blipFill>
          <a:blip r:embed="rId5"/>
          <a:stretch>
            <a:fillRect/>
          </a:stretch>
        </p:blipFill>
        <p:spPr>
          <a:xfrm>
            <a:off x="5122785" y="3429001"/>
            <a:ext cx="3790870" cy="1845612"/>
          </a:xfrm>
          <a:prstGeom prst="rect">
            <a:avLst/>
          </a:prstGeom>
        </p:spPr>
      </p:pic>
      <p:sp>
        <p:nvSpPr>
          <p:cNvPr id="14" name="內容版面配置區 2">
            <a:extLst>
              <a:ext uri="{FF2B5EF4-FFF2-40B4-BE49-F238E27FC236}">
                <a16:creationId xmlns:a16="http://schemas.microsoft.com/office/drawing/2014/main" id="{7C4C06F8-9F05-46A2-ABB2-A4E15744CBAB}"/>
              </a:ext>
            </a:extLst>
          </p:cNvPr>
          <p:cNvSpPr>
            <a:spLocks noGrp="1"/>
          </p:cNvSpPr>
          <p:nvPr>
            <p:ph sz="half" idx="2"/>
          </p:nvPr>
        </p:nvSpPr>
        <p:spPr>
          <a:xfrm>
            <a:off x="1322388" y="2763078"/>
            <a:ext cx="7288212" cy="3407051"/>
          </a:xfrm>
        </p:spPr>
        <p:txBody>
          <a:bodyPr>
            <a:normAutofit/>
          </a:bodyPr>
          <a:lstStyle/>
          <a:p>
            <a:r>
              <a:rPr lang="en-US" altLang="zh-HK" dirty="0">
                <a:solidFill>
                  <a:srgbClr val="202122"/>
                </a:solidFill>
                <a:latin typeface="Arial" panose="020B0604020202020204" pitchFamily="34" charset="0"/>
              </a:rPr>
              <a:t>Class A  			Class B</a:t>
            </a:r>
          </a:p>
          <a:p>
            <a:endParaRPr lang="en-US" altLang="zh-HK" dirty="0">
              <a:solidFill>
                <a:srgbClr val="202122"/>
              </a:solidFill>
              <a:latin typeface="Arial" panose="020B0604020202020204" pitchFamily="34" charset="0"/>
            </a:endParaRPr>
          </a:p>
          <a:p>
            <a:endParaRPr lang="en-US" altLang="zh-HK" dirty="0">
              <a:solidFill>
                <a:srgbClr val="202122"/>
              </a:solidFill>
              <a:latin typeface="Arial" panose="020B0604020202020204" pitchFamily="34" charset="0"/>
            </a:endParaRPr>
          </a:p>
          <a:p>
            <a:endParaRPr lang="en-US" altLang="zh-HK" dirty="0">
              <a:solidFill>
                <a:srgbClr val="202122"/>
              </a:solidFill>
              <a:latin typeface="Arial" panose="020B0604020202020204" pitchFamily="34" charset="0"/>
            </a:endParaRPr>
          </a:p>
          <a:p>
            <a:endParaRPr lang="en-US" altLang="zh-HK" dirty="0">
              <a:solidFill>
                <a:srgbClr val="202122"/>
              </a:solidFill>
              <a:latin typeface="Arial" panose="020B0604020202020204" pitchFamily="34" charset="0"/>
            </a:endParaRPr>
          </a:p>
          <a:p>
            <a:endParaRPr lang="en-US" altLang="zh-HK" dirty="0">
              <a:solidFill>
                <a:srgbClr val="202122"/>
              </a:solidFill>
              <a:latin typeface="Arial" panose="020B0604020202020204" pitchFamily="34" charset="0"/>
            </a:endParaRPr>
          </a:p>
          <a:p>
            <a:endParaRPr lang="en-US" altLang="zh-HK" dirty="0">
              <a:solidFill>
                <a:srgbClr val="202122"/>
              </a:solidFill>
              <a:latin typeface="Arial" panose="020B0604020202020204" pitchFamily="34" charset="0"/>
            </a:endParaRPr>
          </a:p>
          <a:p>
            <a:r>
              <a:rPr lang="en-US" altLang="zh-HK" dirty="0">
                <a:solidFill>
                  <a:srgbClr val="202122"/>
                </a:solidFill>
                <a:latin typeface="Arial" panose="020B0604020202020204" pitchFamily="34" charset="0"/>
              </a:rPr>
              <a:t>Class AB                                      Class C</a:t>
            </a:r>
            <a:endParaRPr lang="zh-HK" altLang="en-US" dirty="0"/>
          </a:p>
        </p:txBody>
      </p:sp>
    </p:spTree>
    <p:extLst>
      <p:ext uri="{BB962C8B-B14F-4D97-AF65-F5344CB8AC3E}">
        <p14:creationId xmlns:p14="http://schemas.microsoft.com/office/powerpoint/2010/main" val="21673179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C30E358-0997-FFAA-C061-8D6D93DF7E01}"/>
              </a:ext>
            </a:extLst>
          </p:cNvPr>
          <p:cNvSpPr>
            <a:spLocks noGrp="1"/>
          </p:cNvSpPr>
          <p:nvPr>
            <p:ph type="title"/>
          </p:nvPr>
        </p:nvSpPr>
        <p:spPr>
          <a:xfrm>
            <a:off x="1322318" y="268360"/>
            <a:ext cx="7288282" cy="1172513"/>
          </a:xfrm>
        </p:spPr>
        <p:txBody>
          <a:bodyPr/>
          <a:lstStyle/>
          <a:p>
            <a:r>
              <a:rPr lang="en-US" altLang="zh-HK" b="1" dirty="0"/>
              <a:t>Speaker</a:t>
            </a:r>
            <a:endParaRPr lang="zh-HK" altLang="en-US" b="1" dirty="0">
              <a:cs typeface="ADLaM Display" panose="020F0502020204030204" pitchFamily="2" charset="0"/>
            </a:endParaRPr>
          </a:p>
        </p:txBody>
      </p:sp>
      <p:grpSp>
        <p:nvGrpSpPr>
          <p:cNvPr id="6" name="群組 5">
            <a:extLst>
              <a:ext uri="{FF2B5EF4-FFF2-40B4-BE49-F238E27FC236}">
                <a16:creationId xmlns:a16="http://schemas.microsoft.com/office/drawing/2014/main" id="{4F3D5BDD-A738-1604-E4C5-96CB2EA7EF61}"/>
              </a:ext>
            </a:extLst>
          </p:cNvPr>
          <p:cNvGrpSpPr/>
          <p:nvPr/>
        </p:nvGrpSpPr>
        <p:grpSpPr>
          <a:xfrm>
            <a:off x="9497062" y="1538087"/>
            <a:ext cx="2479997" cy="962523"/>
            <a:chOff x="3571" y="2240822"/>
            <a:chExt cx="1561703" cy="951596"/>
          </a:xfrm>
        </p:grpSpPr>
        <p:sp>
          <p:nvSpPr>
            <p:cNvPr id="7" name="矩形: 圓角 6">
              <a:extLst>
                <a:ext uri="{FF2B5EF4-FFF2-40B4-BE49-F238E27FC236}">
                  <a16:creationId xmlns:a16="http://schemas.microsoft.com/office/drawing/2014/main" id="{08576B84-EC9B-3659-0A89-38CB2FD0AAFA}"/>
                </a:ext>
              </a:extLst>
            </p:cNvPr>
            <p:cNvSpPr/>
            <p:nvPr/>
          </p:nvSpPr>
          <p:spPr>
            <a:xfrm>
              <a:off x="3571" y="2240822"/>
              <a:ext cx="1561703" cy="93702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HK" altLang="en-US">
                <a:solidFill>
                  <a:schemeClr val="tx1"/>
                </a:solidFill>
              </a:endParaRPr>
            </a:p>
          </p:txBody>
        </p:sp>
        <p:sp>
          <p:nvSpPr>
            <p:cNvPr id="8" name="矩形: 圓角 4">
              <a:extLst>
                <a:ext uri="{FF2B5EF4-FFF2-40B4-BE49-F238E27FC236}">
                  <a16:creationId xmlns:a16="http://schemas.microsoft.com/office/drawing/2014/main" id="{1C93C5A7-BF7B-4AF4-C2F8-4A9B85DDF231}"/>
                </a:ext>
              </a:extLst>
            </p:cNvPr>
            <p:cNvSpPr txBox="1"/>
            <p:nvPr/>
          </p:nvSpPr>
          <p:spPr>
            <a:xfrm>
              <a:off x="5942" y="2310285"/>
              <a:ext cx="1506815" cy="882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altLang="zh-HK" sz="3800" kern="1200" dirty="0">
                  <a:solidFill>
                    <a:schemeClr val="bg1"/>
                  </a:solidFill>
                </a:rPr>
                <a:t>Input</a:t>
              </a:r>
              <a:endParaRPr lang="zh-HK" altLang="en-US" sz="3800" kern="1200" dirty="0">
                <a:solidFill>
                  <a:schemeClr val="bg1"/>
                </a:solidFill>
              </a:endParaRPr>
            </a:p>
          </p:txBody>
        </p:sp>
      </p:grpSp>
      <p:grpSp>
        <p:nvGrpSpPr>
          <p:cNvPr id="20" name="群組 19">
            <a:extLst>
              <a:ext uri="{FF2B5EF4-FFF2-40B4-BE49-F238E27FC236}">
                <a16:creationId xmlns:a16="http://schemas.microsoft.com/office/drawing/2014/main" id="{46457402-59F3-43E3-9E97-47BB1DE0B00D}"/>
              </a:ext>
            </a:extLst>
          </p:cNvPr>
          <p:cNvGrpSpPr/>
          <p:nvPr/>
        </p:nvGrpSpPr>
        <p:grpSpPr>
          <a:xfrm>
            <a:off x="9492447" y="2614115"/>
            <a:ext cx="2479997" cy="962523"/>
            <a:chOff x="3571" y="2240822"/>
            <a:chExt cx="1561703" cy="951596"/>
          </a:xfrm>
        </p:grpSpPr>
        <p:sp>
          <p:nvSpPr>
            <p:cNvPr id="21" name="矩形: 圓角 20">
              <a:extLst>
                <a:ext uri="{FF2B5EF4-FFF2-40B4-BE49-F238E27FC236}">
                  <a16:creationId xmlns:a16="http://schemas.microsoft.com/office/drawing/2014/main" id="{8C26C6D8-2E55-4C9D-AE30-CF0EF404094F}"/>
                </a:ext>
              </a:extLst>
            </p:cNvPr>
            <p:cNvSpPr/>
            <p:nvPr/>
          </p:nvSpPr>
          <p:spPr>
            <a:xfrm>
              <a:off x="3571" y="2240822"/>
              <a:ext cx="1561703" cy="93702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HK" altLang="en-US"/>
            </a:p>
          </p:txBody>
        </p:sp>
        <p:sp>
          <p:nvSpPr>
            <p:cNvPr id="22" name="矩形: 圓角 4">
              <a:extLst>
                <a:ext uri="{FF2B5EF4-FFF2-40B4-BE49-F238E27FC236}">
                  <a16:creationId xmlns:a16="http://schemas.microsoft.com/office/drawing/2014/main" id="{B96F5F81-2C7B-4829-9C4B-D0B2EF4CE2C3}"/>
                </a:ext>
              </a:extLst>
            </p:cNvPr>
            <p:cNvSpPr txBox="1"/>
            <p:nvPr/>
          </p:nvSpPr>
          <p:spPr>
            <a:xfrm>
              <a:off x="5942" y="2310285"/>
              <a:ext cx="1506815" cy="882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altLang="zh-HK" sz="3800" dirty="0"/>
                <a:t>Mixing</a:t>
              </a:r>
              <a:endParaRPr lang="zh-HK" altLang="en-US" sz="3800" kern="1200" dirty="0"/>
            </a:p>
          </p:txBody>
        </p:sp>
      </p:grpSp>
      <p:grpSp>
        <p:nvGrpSpPr>
          <p:cNvPr id="26" name="群組 25">
            <a:extLst>
              <a:ext uri="{FF2B5EF4-FFF2-40B4-BE49-F238E27FC236}">
                <a16:creationId xmlns:a16="http://schemas.microsoft.com/office/drawing/2014/main" id="{78B51108-0852-4AC2-BE31-26355F5B10FC}"/>
              </a:ext>
            </a:extLst>
          </p:cNvPr>
          <p:cNvGrpSpPr/>
          <p:nvPr/>
        </p:nvGrpSpPr>
        <p:grpSpPr>
          <a:xfrm>
            <a:off x="9492447" y="3667069"/>
            <a:ext cx="2479997" cy="962523"/>
            <a:chOff x="3571" y="2240822"/>
            <a:chExt cx="1561703" cy="951596"/>
          </a:xfrm>
        </p:grpSpPr>
        <p:sp>
          <p:nvSpPr>
            <p:cNvPr id="27" name="矩形: 圓角 26">
              <a:extLst>
                <a:ext uri="{FF2B5EF4-FFF2-40B4-BE49-F238E27FC236}">
                  <a16:creationId xmlns:a16="http://schemas.microsoft.com/office/drawing/2014/main" id="{62B9A411-8596-41C8-AD69-C35CE37CAA30}"/>
                </a:ext>
              </a:extLst>
            </p:cNvPr>
            <p:cNvSpPr/>
            <p:nvPr/>
          </p:nvSpPr>
          <p:spPr>
            <a:xfrm>
              <a:off x="3571" y="2240822"/>
              <a:ext cx="1561703" cy="93702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HK" altLang="en-US"/>
            </a:p>
          </p:txBody>
        </p:sp>
        <p:sp>
          <p:nvSpPr>
            <p:cNvPr id="28" name="矩形: 圓角 4">
              <a:extLst>
                <a:ext uri="{FF2B5EF4-FFF2-40B4-BE49-F238E27FC236}">
                  <a16:creationId xmlns:a16="http://schemas.microsoft.com/office/drawing/2014/main" id="{C6BBCD63-D611-40E6-9622-87521100B237}"/>
                </a:ext>
              </a:extLst>
            </p:cNvPr>
            <p:cNvSpPr txBox="1"/>
            <p:nvPr/>
          </p:nvSpPr>
          <p:spPr>
            <a:xfrm>
              <a:off x="5942" y="2310285"/>
              <a:ext cx="1506815" cy="882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4780" tIns="144780" rIns="144780" bIns="144780" numCol="1" spcCol="1270" anchor="ctr" anchorCtr="0">
              <a:noAutofit/>
            </a:bodyPr>
            <a:lstStyle/>
            <a:p>
              <a:pPr algn="ctr" defTabSz="1689100">
                <a:lnSpc>
                  <a:spcPct val="90000"/>
                </a:lnSpc>
                <a:spcBef>
                  <a:spcPct val="0"/>
                </a:spcBef>
                <a:spcAft>
                  <a:spcPct val="35000"/>
                </a:spcAft>
              </a:pPr>
              <a:r>
                <a:rPr lang="en-US" altLang="zh-HK" sz="3800" dirty="0">
                  <a:solidFill>
                    <a:schemeClr val="bg1"/>
                  </a:solidFill>
                </a:rPr>
                <a:t>A</a:t>
              </a:r>
              <a:r>
                <a:rPr lang="en-US" altLang="zh-HK" sz="4000" dirty="0">
                  <a:solidFill>
                    <a:schemeClr val="bg1"/>
                  </a:solidFill>
                </a:rPr>
                <a:t>mplifies</a:t>
              </a:r>
              <a:endParaRPr lang="zh-HK" altLang="en-US" sz="4000" dirty="0">
                <a:solidFill>
                  <a:schemeClr val="bg1"/>
                </a:solidFill>
              </a:endParaRPr>
            </a:p>
          </p:txBody>
        </p:sp>
      </p:grpSp>
      <p:grpSp>
        <p:nvGrpSpPr>
          <p:cNvPr id="29" name="群組 28">
            <a:extLst>
              <a:ext uri="{FF2B5EF4-FFF2-40B4-BE49-F238E27FC236}">
                <a16:creationId xmlns:a16="http://schemas.microsoft.com/office/drawing/2014/main" id="{F34732CB-9EE2-4853-98CF-16AF60229A81}"/>
              </a:ext>
            </a:extLst>
          </p:cNvPr>
          <p:cNvGrpSpPr/>
          <p:nvPr/>
        </p:nvGrpSpPr>
        <p:grpSpPr>
          <a:xfrm>
            <a:off x="9506303" y="4798519"/>
            <a:ext cx="2479997" cy="962523"/>
            <a:chOff x="3571" y="2240822"/>
            <a:chExt cx="1561703" cy="951596"/>
          </a:xfrm>
        </p:grpSpPr>
        <p:sp>
          <p:nvSpPr>
            <p:cNvPr id="30" name="矩形: 圓角 29">
              <a:extLst>
                <a:ext uri="{FF2B5EF4-FFF2-40B4-BE49-F238E27FC236}">
                  <a16:creationId xmlns:a16="http://schemas.microsoft.com/office/drawing/2014/main" id="{D9EB5177-767B-475A-9096-1D647BA7E295}"/>
                </a:ext>
              </a:extLst>
            </p:cNvPr>
            <p:cNvSpPr/>
            <p:nvPr/>
          </p:nvSpPr>
          <p:spPr>
            <a:xfrm>
              <a:off x="3571" y="2240822"/>
              <a:ext cx="1561703" cy="93702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HK" altLang="en-US"/>
            </a:p>
          </p:txBody>
        </p:sp>
        <p:sp>
          <p:nvSpPr>
            <p:cNvPr id="31" name="矩形: 圓角 4">
              <a:extLst>
                <a:ext uri="{FF2B5EF4-FFF2-40B4-BE49-F238E27FC236}">
                  <a16:creationId xmlns:a16="http://schemas.microsoft.com/office/drawing/2014/main" id="{6352CCFE-59CC-4F39-BFDC-F15FA1838F3D}"/>
                </a:ext>
              </a:extLst>
            </p:cNvPr>
            <p:cNvSpPr txBox="1"/>
            <p:nvPr/>
          </p:nvSpPr>
          <p:spPr>
            <a:xfrm>
              <a:off x="5942" y="2310285"/>
              <a:ext cx="1506815" cy="882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altLang="zh-HK" sz="3800" dirty="0">
                  <a:solidFill>
                    <a:schemeClr val="tx1"/>
                  </a:solidFill>
                </a:rPr>
                <a:t>Out</a:t>
              </a:r>
              <a:r>
                <a:rPr lang="en-US" altLang="zh-HK" sz="3800" kern="1200" dirty="0">
                  <a:solidFill>
                    <a:schemeClr val="tx1"/>
                  </a:solidFill>
                </a:rPr>
                <a:t>put</a:t>
              </a:r>
              <a:endParaRPr lang="zh-HK" altLang="en-US" sz="3800" kern="1200" dirty="0">
                <a:solidFill>
                  <a:schemeClr val="tx1"/>
                </a:solidFill>
              </a:endParaRPr>
            </a:p>
          </p:txBody>
        </p:sp>
      </p:grpSp>
      <p:graphicFrame>
        <p:nvGraphicFramePr>
          <p:cNvPr id="34" name="內容版面配置區 4">
            <a:extLst>
              <a:ext uri="{FF2B5EF4-FFF2-40B4-BE49-F238E27FC236}">
                <a16:creationId xmlns:a16="http://schemas.microsoft.com/office/drawing/2014/main" id="{3551116F-10F9-49AA-A809-7F4BFF7D0F7F}"/>
              </a:ext>
            </a:extLst>
          </p:cNvPr>
          <p:cNvGraphicFramePr>
            <a:graphicFrameLocks noGrp="1"/>
          </p:cNvGraphicFramePr>
          <p:nvPr>
            <p:ph sz="half" idx="2"/>
          </p:nvPr>
        </p:nvGraphicFramePr>
        <p:xfrm>
          <a:off x="1322388" y="1538088"/>
          <a:ext cx="7288212" cy="39675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409561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C30E358-0997-FFAA-C061-8D6D93DF7E01}"/>
              </a:ext>
            </a:extLst>
          </p:cNvPr>
          <p:cNvSpPr>
            <a:spLocks noGrp="1"/>
          </p:cNvSpPr>
          <p:nvPr>
            <p:ph type="title"/>
          </p:nvPr>
        </p:nvSpPr>
        <p:spPr>
          <a:xfrm>
            <a:off x="1322318" y="268360"/>
            <a:ext cx="7288282" cy="1172513"/>
          </a:xfrm>
        </p:spPr>
        <p:txBody>
          <a:bodyPr/>
          <a:lstStyle/>
          <a:p>
            <a:r>
              <a:rPr lang="en-US" altLang="zh-HK" b="1" dirty="0">
                <a:cs typeface="ADLaM Display" panose="020F0502020204030204" pitchFamily="2" charset="0"/>
              </a:rPr>
              <a:t>Client PA </a:t>
            </a:r>
            <a:endParaRPr lang="zh-HK" altLang="en-US" b="1" dirty="0">
              <a:cs typeface="ADLaM Display" panose="020F0502020204030204" pitchFamily="2" charset="0"/>
            </a:endParaRPr>
          </a:p>
        </p:txBody>
      </p:sp>
      <p:grpSp>
        <p:nvGrpSpPr>
          <p:cNvPr id="6" name="群組 5">
            <a:extLst>
              <a:ext uri="{FF2B5EF4-FFF2-40B4-BE49-F238E27FC236}">
                <a16:creationId xmlns:a16="http://schemas.microsoft.com/office/drawing/2014/main" id="{4F3D5BDD-A738-1604-E4C5-96CB2EA7EF61}"/>
              </a:ext>
            </a:extLst>
          </p:cNvPr>
          <p:cNvGrpSpPr/>
          <p:nvPr/>
        </p:nvGrpSpPr>
        <p:grpSpPr>
          <a:xfrm>
            <a:off x="9497062" y="1538087"/>
            <a:ext cx="2479997" cy="962523"/>
            <a:chOff x="3571" y="2240822"/>
            <a:chExt cx="1561703" cy="951596"/>
          </a:xfrm>
        </p:grpSpPr>
        <p:sp>
          <p:nvSpPr>
            <p:cNvPr id="7" name="矩形: 圓角 6">
              <a:extLst>
                <a:ext uri="{FF2B5EF4-FFF2-40B4-BE49-F238E27FC236}">
                  <a16:creationId xmlns:a16="http://schemas.microsoft.com/office/drawing/2014/main" id="{08576B84-EC9B-3659-0A89-38CB2FD0AAFA}"/>
                </a:ext>
              </a:extLst>
            </p:cNvPr>
            <p:cNvSpPr/>
            <p:nvPr/>
          </p:nvSpPr>
          <p:spPr>
            <a:xfrm>
              <a:off x="3571" y="2240822"/>
              <a:ext cx="1561703" cy="93702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HK" altLang="en-US">
                <a:solidFill>
                  <a:schemeClr val="tx1"/>
                </a:solidFill>
              </a:endParaRPr>
            </a:p>
          </p:txBody>
        </p:sp>
        <p:sp>
          <p:nvSpPr>
            <p:cNvPr id="8" name="矩形: 圓角 4">
              <a:extLst>
                <a:ext uri="{FF2B5EF4-FFF2-40B4-BE49-F238E27FC236}">
                  <a16:creationId xmlns:a16="http://schemas.microsoft.com/office/drawing/2014/main" id="{1C93C5A7-BF7B-4AF4-C2F8-4A9B85DDF231}"/>
                </a:ext>
              </a:extLst>
            </p:cNvPr>
            <p:cNvSpPr txBox="1"/>
            <p:nvPr/>
          </p:nvSpPr>
          <p:spPr>
            <a:xfrm>
              <a:off x="5942" y="2310285"/>
              <a:ext cx="1506815" cy="882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altLang="zh-HK" sz="3800" kern="1200" dirty="0">
                  <a:solidFill>
                    <a:schemeClr val="bg1"/>
                  </a:solidFill>
                </a:rPr>
                <a:t>Input</a:t>
              </a:r>
              <a:endParaRPr lang="zh-HK" altLang="en-US" sz="3800" kern="1200" dirty="0">
                <a:solidFill>
                  <a:schemeClr val="bg1"/>
                </a:solidFill>
              </a:endParaRPr>
            </a:p>
          </p:txBody>
        </p:sp>
      </p:grpSp>
      <p:grpSp>
        <p:nvGrpSpPr>
          <p:cNvPr id="20" name="群組 19">
            <a:extLst>
              <a:ext uri="{FF2B5EF4-FFF2-40B4-BE49-F238E27FC236}">
                <a16:creationId xmlns:a16="http://schemas.microsoft.com/office/drawing/2014/main" id="{46457402-59F3-43E3-9E97-47BB1DE0B00D}"/>
              </a:ext>
            </a:extLst>
          </p:cNvPr>
          <p:cNvGrpSpPr/>
          <p:nvPr/>
        </p:nvGrpSpPr>
        <p:grpSpPr>
          <a:xfrm>
            <a:off x="9492447" y="2614115"/>
            <a:ext cx="2479997" cy="962523"/>
            <a:chOff x="3571" y="2240822"/>
            <a:chExt cx="1561703" cy="951596"/>
          </a:xfrm>
        </p:grpSpPr>
        <p:sp>
          <p:nvSpPr>
            <p:cNvPr id="21" name="矩形: 圓角 20">
              <a:extLst>
                <a:ext uri="{FF2B5EF4-FFF2-40B4-BE49-F238E27FC236}">
                  <a16:creationId xmlns:a16="http://schemas.microsoft.com/office/drawing/2014/main" id="{8C26C6D8-2E55-4C9D-AE30-CF0EF404094F}"/>
                </a:ext>
              </a:extLst>
            </p:cNvPr>
            <p:cNvSpPr/>
            <p:nvPr/>
          </p:nvSpPr>
          <p:spPr>
            <a:xfrm>
              <a:off x="3571" y="2240822"/>
              <a:ext cx="1561703" cy="93702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HK" altLang="en-US"/>
            </a:p>
          </p:txBody>
        </p:sp>
        <p:sp>
          <p:nvSpPr>
            <p:cNvPr id="22" name="矩形: 圓角 4">
              <a:extLst>
                <a:ext uri="{FF2B5EF4-FFF2-40B4-BE49-F238E27FC236}">
                  <a16:creationId xmlns:a16="http://schemas.microsoft.com/office/drawing/2014/main" id="{B96F5F81-2C7B-4829-9C4B-D0B2EF4CE2C3}"/>
                </a:ext>
              </a:extLst>
            </p:cNvPr>
            <p:cNvSpPr txBox="1"/>
            <p:nvPr/>
          </p:nvSpPr>
          <p:spPr>
            <a:xfrm>
              <a:off x="5942" y="2310285"/>
              <a:ext cx="1506815" cy="882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altLang="zh-HK" sz="3800" dirty="0"/>
                <a:t>Mixing</a:t>
              </a:r>
              <a:endParaRPr lang="zh-HK" altLang="en-US" sz="3800" kern="1200" dirty="0"/>
            </a:p>
          </p:txBody>
        </p:sp>
      </p:grpSp>
      <p:grpSp>
        <p:nvGrpSpPr>
          <p:cNvPr id="26" name="群組 25">
            <a:extLst>
              <a:ext uri="{FF2B5EF4-FFF2-40B4-BE49-F238E27FC236}">
                <a16:creationId xmlns:a16="http://schemas.microsoft.com/office/drawing/2014/main" id="{78B51108-0852-4AC2-BE31-26355F5B10FC}"/>
              </a:ext>
            </a:extLst>
          </p:cNvPr>
          <p:cNvGrpSpPr/>
          <p:nvPr/>
        </p:nvGrpSpPr>
        <p:grpSpPr>
          <a:xfrm>
            <a:off x="9492447" y="3667069"/>
            <a:ext cx="2479997" cy="962523"/>
            <a:chOff x="3571" y="2240822"/>
            <a:chExt cx="1561703" cy="951596"/>
          </a:xfrm>
        </p:grpSpPr>
        <p:sp>
          <p:nvSpPr>
            <p:cNvPr id="27" name="矩形: 圓角 26">
              <a:extLst>
                <a:ext uri="{FF2B5EF4-FFF2-40B4-BE49-F238E27FC236}">
                  <a16:creationId xmlns:a16="http://schemas.microsoft.com/office/drawing/2014/main" id="{62B9A411-8596-41C8-AD69-C35CE37CAA30}"/>
                </a:ext>
              </a:extLst>
            </p:cNvPr>
            <p:cNvSpPr/>
            <p:nvPr/>
          </p:nvSpPr>
          <p:spPr>
            <a:xfrm>
              <a:off x="3571" y="2240822"/>
              <a:ext cx="1561703" cy="93702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HK" altLang="en-US"/>
            </a:p>
          </p:txBody>
        </p:sp>
        <p:sp>
          <p:nvSpPr>
            <p:cNvPr id="28" name="矩形: 圓角 4">
              <a:extLst>
                <a:ext uri="{FF2B5EF4-FFF2-40B4-BE49-F238E27FC236}">
                  <a16:creationId xmlns:a16="http://schemas.microsoft.com/office/drawing/2014/main" id="{C6BBCD63-D611-40E6-9622-87521100B237}"/>
                </a:ext>
              </a:extLst>
            </p:cNvPr>
            <p:cNvSpPr txBox="1"/>
            <p:nvPr/>
          </p:nvSpPr>
          <p:spPr>
            <a:xfrm>
              <a:off x="5942" y="2310285"/>
              <a:ext cx="1506815" cy="882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4780" tIns="144780" rIns="144780" bIns="144780" numCol="1" spcCol="1270" anchor="ctr" anchorCtr="0">
              <a:noAutofit/>
            </a:bodyPr>
            <a:lstStyle/>
            <a:p>
              <a:pPr algn="ctr" defTabSz="1689100">
                <a:lnSpc>
                  <a:spcPct val="90000"/>
                </a:lnSpc>
                <a:spcBef>
                  <a:spcPct val="0"/>
                </a:spcBef>
                <a:spcAft>
                  <a:spcPct val="35000"/>
                </a:spcAft>
              </a:pPr>
              <a:r>
                <a:rPr lang="en-US" altLang="zh-HK" sz="3800" dirty="0">
                  <a:solidFill>
                    <a:schemeClr val="bg1"/>
                  </a:solidFill>
                </a:rPr>
                <a:t>A</a:t>
              </a:r>
              <a:r>
                <a:rPr lang="en-US" altLang="zh-HK" sz="4000" dirty="0">
                  <a:solidFill>
                    <a:schemeClr val="bg1"/>
                  </a:solidFill>
                </a:rPr>
                <a:t>mplifies</a:t>
              </a:r>
              <a:endParaRPr lang="zh-HK" altLang="en-US" sz="4000" dirty="0">
                <a:solidFill>
                  <a:schemeClr val="bg1"/>
                </a:solidFill>
              </a:endParaRPr>
            </a:p>
          </p:txBody>
        </p:sp>
      </p:grpSp>
      <p:grpSp>
        <p:nvGrpSpPr>
          <p:cNvPr id="29" name="群組 28">
            <a:extLst>
              <a:ext uri="{FF2B5EF4-FFF2-40B4-BE49-F238E27FC236}">
                <a16:creationId xmlns:a16="http://schemas.microsoft.com/office/drawing/2014/main" id="{F34732CB-9EE2-4853-98CF-16AF60229A81}"/>
              </a:ext>
            </a:extLst>
          </p:cNvPr>
          <p:cNvGrpSpPr/>
          <p:nvPr/>
        </p:nvGrpSpPr>
        <p:grpSpPr>
          <a:xfrm>
            <a:off x="9506303" y="4798519"/>
            <a:ext cx="2479997" cy="962523"/>
            <a:chOff x="3571" y="2240822"/>
            <a:chExt cx="1561703" cy="951596"/>
          </a:xfrm>
        </p:grpSpPr>
        <p:sp>
          <p:nvSpPr>
            <p:cNvPr id="30" name="矩形: 圓角 29">
              <a:extLst>
                <a:ext uri="{FF2B5EF4-FFF2-40B4-BE49-F238E27FC236}">
                  <a16:creationId xmlns:a16="http://schemas.microsoft.com/office/drawing/2014/main" id="{D9EB5177-767B-475A-9096-1D647BA7E295}"/>
                </a:ext>
              </a:extLst>
            </p:cNvPr>
            <p:cNvSpPr/>
            <p:nvPr/>
          </p:nvSpPr>
          <p:spPr>
            <a:xfrm>
              <a:off x="3571" y="2240822"/>
              <a:ext cx="1561703" cy="93702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HK" altLang="en-US"/>
            </a:p>
          </p:txBody>
        </p:sp>
        <p:sp>
          <p:nvSpPr>
            <p:cNvPr id="31" name="矩形: 圓角 4">
              <a:extLst>
                <a:ext uri="{FF2B5EF4-FFF2-40B4-BE49-F238E27FC236}">
                  <a16:creationId xmlns:a16="http://schemas.microsoft.com/office/drawing/2014/main" id="{6352CCFE-59CC-4F39-BFDC-F15FA1838F3D}"/>
                </a:ext>
              </a:extLst>
            </p:cNvPr>
            <p:cNvSpPr txBox="1"/>
            <p:nvPr/>
          </p:nvSpPr>
          <p:spPr>
            <a:xfrm>
              <a:off x="5942" y="2310285"/>
              <a:ext cx="1506815" cy="882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altLang="zh-HK" sz="3800" dirty="0">
                  <a:solidFill>
                    <a:schemeClr val="tx1"/>
                  </a:solidFill>
                </a:rPr>
                <a:t>Out</a:t>
              </a:r>
              <a:r>
                <a:rPr lang="en-US" altLang="zh-HK" sz="3800" kern="1200" dirty="0">
                  <a:solidFill>
                    <a:schemeClr val="tx1"/>
                  </a:solidFill>
                </a:rPr>
                <a:t>put</a:t>
              </a:r>
              <a:endParaRPr lang="zh-HK" altLang="en-US" sz="3800" kern="1200" dirty="0">
                <a:solidFill>
                  <a:schemeClr val="tx1"/>
                </a:solidFill>
              </a:endParaRPr>
            </a:p>
          </p:txBody>
        </p:sp>
      </p:grpSp>
      <p:graphicFrame>
        <p:nvGraphicFramePr>
          <p:cNvPr id="34" name="內容版面配置區 4">
            <a:extLst>
              <a:ext uri="{FF2B5EF4-FFF2-40B4-BE49-F238E27FC236}">
                <a16:creationId xmlns:a16="http://schemas.microsoft.com/office/drawing/2014/main" id="{3551116F-10F9-49AA-A809-7F4BFF7D0F7F}"/>
              </a:ext>
            </a:extLst>
          </p:cNvPr>
          <p:cNvGraphicFramePr>
            <a:graphicFrameLocks noGrp="1"/>
          </p:cNvGraphicFramePr>
          <p:nvPr>
            <p:ph sz="half" idx="2"/>
          </p:nvPr>
        </p:nvGraphicFramePr>
        <p:xfrm>
          <a:off x="1322388" y="1538088"/>
          <a:ext cx="7288212" cy="39675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871537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12A54A7-9409-B30D-53DC-AA8368BEDCA2}"/>
              </a:ext>
            </a:extLst>
          </p:cNvPr>
          <p:cNvSpPr>
            <a:spLocks noGrp="1"/>
          </p:cNvSpPr>
          <p:nvPr>
            <p:ph type="title"/>
          </p:nvPr>
        </p:nvSpPr>
        <p:spPr>
          <a:xfrm>
            <a:off x="838200" y="895350"/>
            <a:ext cx="8871191" cy="1917700"/>
          </a:xfrm>
        </p:spPr>
        <p:txBody>
          <a:bodyPr>
            <a:normAutofit/>
          </a:bodyPr>
          <a:lstStyle/>
          <a:p>
            <a:r>
              <a:rPr lang="en-US" altLang="zh-TW" sz="4000" dirty="0"/>
              <a:t>Characteristic of Client PA</a:t>
            </a:r>
          </a:p>
        </p:txBody>
      </p:sp>
      <p:sp>
        <p:nvSpPr>
          <p:cNvPr id="4" name="內容版面配置區 3">
            <a:extLst>
              <a:ext uri="{FF2B5EF4-FFF2-40B4-BE49-F238E27FC236}">
                <a16:creationId xmlns:a16="http://schemas.microsoft.com/office/drawing/2014/main" id="{EB11CB1A-4F2B-492D-B6CA-44B85C6DBF43}"/>
              </a:ext>
            </a:extLst>
          </p:cNvPr>
          <p:cNvSpPr>
            <a:spLocks noGrp="1"/>
          </p:cNvSpPr>
          <p:nvPr>
            <p:ph sz="half" idx="16"/>
          </p:nvPr>
        </p:nvSpPr>
        <p:spPr>
          <a:xfrm>
            <a:off x="838200" y="2813050"/>
            <a:ext cx="5834826" cy="3783194"/>
          </a:xfrm>
        </p:spPr>
        <p:txBody>
          <a:bodyPr>
            <a:normAutofit/>
          </a:bodyPr>
          <a:lstStyle/>
          <a:p>
            <a:pPr lvl="0"/>
            <a:r>
              <a:rPr lang="en-US" altLang="zh-HK" sz="4400" dirty="0"/>
              <a:t>Chime system</a:t>
            </a:r>
            <a:endParaRPr lang="zh-HK" altLang="en-US" sz="4400" dirty="0"/>
          </a:p>
          <a:p>
            <a:pPr lvl="0"/>
            <a:r>
              <a:rPr lang="en-US" altLang="zh-HK" sz="4400" dirty="0"/>
              <a:t>Timer</a:t>
            </a:r>
            <a:endParaRPr lang="zh-HK" altLang="en-US" sz="4400" dirty="0"/>
          </a:p>
          <a:p>
            <a:pPr lvl="0"/>
            <a:r>
              <a:rPr lang="en-US" altLang="zh-HK" sz="4400" dirty="0"/>
              <a:t>Battery</a:t>
            </a:r>
            <a:endParaRPr lang="zh-HK" altLang="en-US" sz="4400" dirty="0"/>
          </a:p>
        </p:txBody>
      </p:sp>
    </p:spTree>
    <p:extLst>
      <p:ext uri="{BB962C8B-B14F-4D97-AF65-F5344CB8AC3E}">
        <p14:creationId xmlns:p14="http://schemas.microsoft.com/office/powerpoint/2010/main" val="1479486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a:extLst>
              <a:ext uri="{FF2B5EF4-FFF2-40B4-BE49-F238E27FC236}">
                <a16:creationId xmlns:a16="http://schemas.microsoft.com/office/drawing/2014/main" id="{F682841E-6D4C-47FC-8056-F908320ACA42}"/>
              </a:ext>
            </a:extLst>
          </p:cNvPr>
          <p:cNvSpPr>
            <a:spLocks noGrp="1"/>
          </p:cNvSpPr>
          <p:nvPr>
            <p:ph type="sldNum" sz="quarter" idx="12"/>
          </p:nvPr>
        </p:nvSpPr>
        <p:spPr/>
        <p:txBody>
          <a:bodyPr/>
          <a:lstStyle/>
          <a:p>
            <a:fld id="{A49DFD55-3C28-40EF-9E31-A92D2E4017FF}" type="slidenum">
              <a:rPr lang="en-US" smtClean="0"/>
              <a:pPr/>
              <a:t>16</a:t>
            </a:fld>
            <a:endParaRPr lang="en-US" dirty="0"/>
          </a:p>
        </p:txBody>
      </p:sp>
      <p:sp>
        <p:nvSpPr>
          <p:cNvPr id="10" name="標題 1">
            <a:extLst>
              <a:ext uri="{FF2B5EF4-FFF2-40B4-BE49-F238E27FC236}">
                <a16:creationId xmlns:a16="http://schemas.microsoft.com/office/drawing/2014/main" id="{55266C03-2A1C-4305-A577-4B555DABEE46}"/>
              </a:ext>
            </a:extLst>
          </p:cNvPr>
          <p:cNvSpPr>
            <a:spLocks noGrp="1"/>
          </p:cNvSpPr>
          <p:nvPr>
            <p:ph type="title"/>
          </p:nvPr>
        </p:nvSpPr>
        <p:spPr>
          <a:xfrm>
            <a:off x="699656" y="849168"/>
            <a:ext cx="3247662" cy="1917700"/>
          </a:xfrm>
        </p:spPr>
        <p:txBody>
          <a:bodyPr/>
          <a:lstStyle/>
          <a:p>
            <a:r>
              <a:rPr lang="en-US" altLang="zh-TW" dirty="0"/>
              <a:t>Characteristic of Client PA</a:t>
            </a:r>
          </a:p>
        </p:txBody>
      </p:sp>
      <p:sp>
        <p:nvSpPr>
          <p:cNvPr id="11" name="內容版面配置區 3">
            <a:extLst>
              <a:ext uri="{FF2B5EF4-FFF2-40B4-BE49-F238E27FC236}">
                <a16:creationId xmlns:a16="http://schemas.microsoft.com/office/drawing/2014/main" id="{918B47E6-85CF-4B7F-9048-B6F0790469DA}"/>
              </a:ext>
            </a:extLst>
          </p:cNvPr>
          <p:cNvSpPr txBox="1">
            <a:spLocks/>
          </p:cNvSpPr>
          <p:nvPr/>
        </p:nvSpPr>
        <p:spPr>
          <a:xfrm>
            <a:off x="699655" y="2766867"/>
            <a:ext cx="3247662" cy="3238499"/>
          </a:xfrm>
          <a:prstGeom prst="rect">
            <a:avLst/>
          </a:prstGeom>
        </p:spPr>
        <p:txBody>
          <a:bodyPr vert="horz" lIns="91440" tIns="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800" b="0" kern="1200" spc="50" baseline="0">
                <a:solidFill>
                  <a:schemeClr val="tx1"/>
                </a:solidFill>
                <a:latin typeface="+mn-lt"/>
                <a:ea typeface="+mn-ea"/>
                <a:cs typeface="+mn-cs"/>
              </a:defRPr>
            </a:lvl1pPr>
            <a:lvl2pPr marL="283464" indent="-285750" algn="l" defTabSz="914400" rtl="0" eaLnBrk="1" latinLnBrk="0" hangingPunct="1">
              <a:lnSpc>
                <a:spcPct val="100000"/>
              </a:lnSpc>
              <a:spcBef>
                <a:spcPts val="1000"/>
              </a:spcBef>
              <a:buFont typeface="Arial" panose="020B0604020202020204" pitchFamily="34" charset="0"/>
              <a:buChar char="•"/>
              <a:defRPr sz="1800" kern="1200" spc="50" baseline="0">
                <a:solidFill>
                  <a:schemeClr val="tx1"/>
                </a:solidFill>
                <a:latin typeface="+mn-lt"/>
                <a:ea typeface="+mn-ea"/>
                <a:cs typeface="+mn-cs"/>
              </a:defRPr>
            </a:lvl2pPr>
            <a:lvl3pPr marL="566928" indent="-285750" algn="l" defTabSz="914400" rtl="0" eaLnBrk="1" latinLnBrk="0" hangingPunct="1">
              <a:lnSpc>
                <a:spcPct val="100000"/>
              </a:lnSpc>
              <a:spcBef>
                <a:spcPts val="1000"/>
              </a:spcBef>
              <a:buFont typeface="Arial" panose="020B0604020202020204" pitchFamily="34" charset="0"/>
              <a:buChar char="•"/>
              <a:defRPr sz="1800" kern="1200" spc="50" baseline="0">
                <a:solidFill>
                  <a:schemeClr val="tx1"/>
                </a:solidFill>
                <a:latin typeface="+mn-lt"/>
                <a:ea typeface="+mn-ea"/>
                <a:cs typeface="+mn-cs"/>
              </a:defRPr>
            </a:lvl3pPr>
            <a:lvl4pPr marL="859536" indent="-285750" algn="l" defTabSz="914400" rtl="0" eaLnBrk="1" latinLnBrk="0" hangingPunct="1">
              <a:lnSpc>
                <a:spcPct val="100000"/>
              </a:lnSpc>
              <a:spcBef>
                <a:spcPts val="1000"/>
              </a:spcBef>
              <a:buFont typeface="Arial" panose="020B0604020202020204" pitchFamily="34" charset="0"/>
              <a:buChar char="•"/>
              <a:defRPr sz="1800" kern="1200" spc="50" baseline="0">
                <a:solidFill>
                  <a:schemeClr val="tx1"/>
                </a:solidFill>
                <a:latin typeface="+mn-lt"/>
                <a:ea typeface="+mn-ea"/>
                <a:cs typeface="+mn-cs"/>
              </a:defRPr>
            </a:lvl4pPr>
            <a:lvl5pPr marL="1152144" indent="-285750" algn="l" defTabSz="914400" rtl="0" eaLnBrk="1" latinLnBrk="0" hangingPunct="1">
              <a:lnSpc>
                <a:spcPct val="100000"/>
              </a:lnSpc>
              <a:spcBef>
                <a:spcPts val="1000"/>
              </a:spcBef>
              <a:buFont typeface="Arial" panose="020B0604020202020204" pitchFamily="34" charset="0"/>
              <a:buChar char="•"/>
              <a:defRPr sz="18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HK" dirty="0">
                <a:solidFill>
                  <a:srgbClr val="FF0000"/>
                </a:solidFill>
              </a:rPr>
              <a:t>Chime system</a:t>
            </a:r>
          </a:p>
          <a:p>
            <a:r>
              <a:rPr lang="en-US" altLang="zh-HK" dirty="0"/>
              <a:t>Timer</a:t>
            </a:r>
            <a:endParaRPr lang="zh-HK" altLang="en-US" dirty="0"/>
          </a:p>
          <a:p>
            <a:r>
              <a:rPr lang="en-US" altLang="zh-HK" dirty="0"/>
              <a:t>Battery</a:t>
            </a:r>
            <a:endParaRPr lang="zh-HK" altLang="en-US" dirty="0"/>
          </a:p>
        </p:txBody>
      </p:sp>
      <p:pic>
        <p:nvPicPr>
          <p:cNvPr id="6" name="內容版面配置區 5">
            <a:extLst>
              <a:ext uri="{FF2B5EF4-FFF2-40B4-BE49-F238E27FC236}">
                <a16:creationId xmlns:a16="http://schemas.microsoft.com/office/drawing/2014/main" id="{36FD1F5C-37B0-4A9D-B0B4-192FE0E45ABB}"/>
              </a:ext>
            </a:extLst>
          </p:cNvPr>
          <p:cNvPicPr>
            <a:picLocks noGrp="1" noChangeAspect="1"/>
          </p:cNvPicPr>
          <p:nvPr>
            <p:ph sz="half" idx="16"/>
          </p:nvPr>
        </p:nvPicPr>
        <p:blipFill>
          <a:blip r:embed="rId2"/>
          <a:stretch>
            <a:fillRect/>
          </a:stretch>
        </p:blipFill>
        <p:spPr>
          <a:xfrm>
            <a:off x="4305300" y="902555"/>
            <a:ext cx="7187044" cy="5468402"/>
          </a:xfrm>
        </p:spPr>
      </p:pic>
    </p:spTree>
    <p:extLst>
      <p:ext uri="{BB962C8B-B14F-4D97-AF65-F5344CB8AC3E}">
        <p14:creationId xmlns:p14="http://schemas.microsoft.com/office/powerpoint/2010/main" val="36405476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Video1">
            <a:hlinkClick r:id="" action="ppaction://media"/>
            <a:extLst>
              <a:ext uri="{FF2B5EF4-FFF2-40B4-BE49-F238E27FC236}">
                <a16:creationId xmlns:a16="http://schemas.microsoft.com/office/drawing/2014/main" id="{CA582601-EEF4-4D40-B793-CBC50E75F6B1}"/>
              </a:ext>
            </a:extLst>
          </p:cNvPr>
          <p:cNvPicPr>
            <a:picLocks noGrp="1" noChangeAspect="1"/>
          </p:cNvPicPr>
          <p:nvPr>
            <p:ph sz="half" idx="16"/>
            <a:videoFile r:link="rId2"/>
            <p:extLst>
              <p:ext uri="{DAA4B4D4-6D71-4841-9C94-3DE7FCFB9230}">
                <p14:media xmlns:p14="http://schemas.microsoft.com/office/powerpoint/2010/main" r:embed="rId1"/>
              </p:ext>
            </p:extLst>
          </p:nvPr>
        </p:nvPicPr>
        <p:blipFill>
          <a:blip r:embed="rId4"/>
          <a:stretch>
            <a:fillRect/>
          </a:stretch>
        </p:blipFill>
        <p:spPr>
          <a:xfrm>
            <a:off x="1150824" y="327027"/>
            <a:ext cx="8442620" cy="4778374"/>
          </a:xfrm>
        </p:spPr>
      </p:pic>
      <p:sp>
        <p:nvSpPr>
          <p:cNvPr id="5" name="投影片編號版面配置區 4">
            <a:extLst>
              <a:ext uri="{FF2B5EF4-FFF2-40B4-BE49-F238E27FC236}">
                <a16:creationId xmlns:a16="http://schemas.microsoft.com/office/drawing/2014/main" id="{47E89AA3-E315-40AC-A2A8-23E3F81F0D97}"/>
              </a:ext>
            </a:extLst>
          </p:cNvPr>
          <p:cNvSpPr>
            <a:spLocks noGrp="1"/>
          </p:cNvSpPr>
          <p:nvPr>
            <p:ph type="sldNum" sz="quarter" idx="12"/>
          </p:nvPr>
        </p:nvSpPr>
        <p:spPr/>
        <p:txBody>
          <a:bodyPr/>
          <a:lstStyle/>
          <a:p>
            <a:fld id="{A49DFD55-3C28-40EF-9E31-A92D2E4017FF}" type="slidenum">
              <a:rPr lang="en-US" smtClean="0"/>
              <a:pPr/>
              <a:t>17</a:t>
            </a:fld>
            <a:endParaRPr lang="en-US" dirty="0"/>
          </a:p>
        </p:txBody>
      </p:sp>
      <p:pic>
        <p:nvPicPr>
          <p:cNvPr id="8" name="圖片 7">
            <a:extLst>
              <a:ext uri="{FF2B5EF4-FFF2-40B4-BE49-F238E27FC236}">
                <a16:creationId xmlns:a16="http://schemas.microsoft.com/office/drawing/2014/main" id="{673F5C0A-0630-48F6-AB03-D90E130A6B44}"/>
              </a:ext>
            </a:extLst>
          </p:cNvPr>
          <p:cNvPicPr>
            <a:picLocks noChangeAspect="1"/>
          </p:cNvPicPr>
          <p:nvPr/>
        </p:nvPicPr>
        <p:blipFill>
          <a:blip r:embed="rId5"/>
          <a:stretch>
            <a:fillRect/>
          </a:stretch>
        </p:blipFill>
        <p:spPr>
          <a:xfrm>
            <a:off x="1672753" y="5258883"/>
            <a:ext cx="7831791" cy="1097466"/>
          </a:xfrm>
          <a:prstGeom prst="rect">
            <a:avLst/>
          </a:prstGeom>
        </p:spPr>
      </p:pic>
    </p:spTree>
    <p:extLst>
      <p:ext uri="{BB962C8B-B14F-4D97-AF65-F5344CB8AC3E}">
        <p14:creationId xmlns:p14="http://schemas.microsoft.com/office/powerpoint/2010/main" val="1048691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B36C7A0B-59BE-4417-9DE1-521271258B81}"/>
              </a:ext>
            </a:extLst>
          </p:cNvPr>
          <p:cNvSpPr>
            <a:spLocks noGrp="1"/>
          </p:cNvSpPr>
          <p:nvPr>
            <p:ph type="title"/>
          </p:nvPr>
        </p:nvSpPr>
        <p:spPr/>
        <p:txBody>
          <a:bodyPr/>
          <a:lstStyle/>
          <a:p>
            <a:r>
              <a:rPr lang="en-US" altLang="zh-TW" b="1" dirty="0"/>
              <a:t>RCS9500 – TETRA Radio Dispatch System</a:t>
            </a:r>
            <a:br>
              <a:rPr lang="en-US" altLang="zh-TW" b="1" dirty="0"/>
            </a:br>
            <a:endParaRPr lang="zh-TW" altLang="en-US" dirty="0"/>
          </a:p>
        </p:txBody>
      </p:sp>
      <p:sp>
        <p:nvSpPr>
          <p:cNvPr id="4" name="投影片編號版面配置區 3">
            <a:extLst>
              <a:ext uri="{FF2B5EF4-FFF2-40B4-BE49-F238E27FC236}">
                <a16:creationId xmlns:a16="http://schemas.microsoft.com/office/drawing/2014/main" id="{029E509A-C922-459A-897B-55ED803E4E8E}"/>
              </a:ext>
            </a:extLst>
          </p:cNvPr>
          <p:cNvSpPr>
            <a:spLocks noGrp="1"/>
          </p:cNvSpPr>
          <p:nvPr>
            <p:ph type="sldNum" sz="quarter" idx="12"/>
          </p:nvPr>
        </p:nvSpPr>
        <p:spPr/>
        <p:txBody>
          <a:bodyPr/>
          <a:lstStyle/>
          <a:p>
            <a:fld id="{A49DFD55-3C28-40EF-9E31-A92D2E4017FF}" type="slidenum">
              <a:rPr lang="en-US" smtClean="0"/>
              <a:pPr/>
              <a:t>18</a:t>
            </a:fld>
            <a:endParaRPr lang="en-US" dirty="0"/>
          </a:p>
        </p:txBody>
      </p:sp>
      <p:sp>
        <p:nvSpPr>
          <p:cNvPr id="7" name="Title 1">
            <a:extLst>
              <a:ext uri="{FF2B5EF4-FFF2-40B4-BE49-F238E27FC236}">
                <a16:creationId xmlns:a16="http://schemas.microsoft.com/office/drawing/2014/main" id="{BABEE2AC-BC8A-4C9F-ABF7-7A393DDB221B}"/>
              </a:ext>
            </a:extLst>
          </p:cNvPr>
          <p:cNvSpPr txBox="1">
            <a:spLocks/>
          </p:cNvSpPr>
          <p:nvPr/>
        </p:nvSpPr>
        <p:spPr>
          <a:xfrm>
            <a:off x="544042" y="495740"/>
            <a:ext cx="6031344" cy="516796"/>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lang="en-US" sz="2800" kern="1200" cap="all" spc="150" baseline="0" dirty="0">
                <a:solidFill>
                  <a:schemeClr val="tx1"/>
                </a:solidFill>
                <a:latin typeface="+mj-lt"/>
                <a:ea typeface="+mj-ea"/>
                <a:cs typeface="+mj-cs"/>
              </a:defRPr>
            </a:lvl1pPr>
          </a:lstStyle>
          <a:p>
            <a:endParaRPr lang="en-US" b="1" dirty="0"/>
          </a:p>
        </p:txBody>
      </p:sp>
      <p:pic>
        <p:nvPicPr>
          <p:cNvPr id="8" name="Picture 9">
            <a:extLst>
              <a:ext uri="{FF2B5EF4-FFF2-40B4-BE49-F238E27FC236}">
                <a16:creationId xmlns:a16="http://schemas.microsoft.com/office/drawing/2014/main" id="{C14410A1-A7C0-44EB-A020-85B4C86A3B9B}"/>
              </a:ext>
            </a:extLst>
          </p:cNvPr>
          <p:cNvPicPr>
            <a:picLocks noChangeAspect="1"/>
          </p:cNvPicPr>
          <p:nvPr/>
        </p:nvPicPr>
        <p:blipFill>
          <a:blip r:embed="rId2"/>
          <a:stretch>
            <a:fillRect/>
          </a:stretch>
        </p:blipFill>
        <p:spPr>
          <a:xfrm>
            <a:off x="2647453" y="1606763"/>
            <a:ext cx="6183039" cy="4493097"/>
          </a:xfrm>
          <a:prstGeom prst="rect">
            <a:avLst/>
          </a:prstGeom>
        </p:spPr>
      </p:pic>
    </p:spTree>
    <p:extLst>
      <p:ext uri="{BB962C8B-B14F-4D97-AF65-F5344CB8AC3E}">
        <p14:creationId xmlns:p14="http://schemas.microsoft.com/office/powerpoint/2010/main" val="10768696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235EA11-D5E4-47B0-9BD8-BE73E67F936D}"/>
              </a:ext>
            </a:extLst>
          </p:cNvPr>
          <p:cNvSpPr>
            <a:spLocks noGrp="1"/>
          </p:cNvSpPr>
          <p:nvPr>
            <p:ph type="title"/>
          </p:nvPr>
        </p:nvSpPr>
        <p:spPr/>
        <p:txBody>
          <a:bodyPr/>
          <a:lstStyle/>
          <a:p>
            <a:r>
              <a:rPr lang="en-US" altLang="zh-TW" dirty="0"/>
              <a:t>Chime generator</a:t>
            </a:r>
            <a:endParaRPr lang="zh-TW" altLang="en-US" dirty="0"/>
          </a:p>
        </p:txBody>
      </p:sp>
      <p:sp>
        <p:nvSpPr>
          <p:cNvPr id="5" name="投影片編號版面配置區 4">
            <a:extLst>
              <a:ext uri="{FF2B5EF4-FFF2-40B4-BE49-F238E27FC236}">
                <a16:creationId xmlns:a16="http://schemas.microsoft.com/office/drawing/2014/main" id="{60D0665A-ABF9-46B1-8FC5-00EAACFEB6C4}"/>
              </a:ext>
            </a:extLst>
          </p:cNvPr>
          <p:cNvSpPr>
            <a:spLocks noGrp="1"/>
          </p:cNvSpPr>
          <p:nvPr>
            <p:ph type="sldNum" sz="quarter" idx="12"/>
          </p:nvPr>
        </p:nvSpPr>
        <p:spPr/>
        <p:txBody>
          <a:bodyPr/>
          <a:lstStyle/>
          <a:p>
            <a:fld id="{A49DFD55-3C28-40EF-9E31-A92D2E4017FF}" type="slidenum">
              <a:rPr lang="en-US" smtClean="0"/>
              <a:pPr/>
              <a:t>19</a:t>
            </a:fld>
            <a:endParaRPr lang="en-US" dirty="0"/>
          </a:p>
        </p:txBody>
      </p:sp>
      <p:pic>
        <p:nvPicPr>
          <p:cNvPr id="4" name="圖片 3">
            <a:extLst>
              <a:ext uri="{FF2B5EF4-FFF2-40B4-BE49-F238E27FC236}">
                <a16:creationId xmlns:a16="http://schemas.microsoft.com/office/drawing/2014/main" id="{2AC28304-A12A-4A62-81D1-382EB1AD3ED2}"/>
              </a:ext>
            </a:extLst>
          </p:cNvPr>
          <p:cNvPicPr>
            <a:picLocks noChangeAspect="1"/>
          </p:cNvPicPr>
          <p:nvPr/>
        </p:nvPicPr>
        <p:blipFill>
          <a:blip r:embed="rId2"/>
          <a:stretch>
            <a:fillRect/>
          </a:stretch>
        </p:blipFill>
        <p:spPr>
          <a:xfrm>
            <a:off x="0" y="2194367"/>
            <a:ext cx="12192000" cy="2469266"/>
          </a:xfrm>
          <a:prstGeom prst="rect">
            <a:avLst/>
          </a:prstGeom>
        </p:spPr>
      </p:pic>
    </p:spTree>
    <p:extLst>
      <p:ext uri="{BB962C8B-B14F-4D97-AF65-F5344CB8AC3E}">
        <p14:creationId xmlns:p14="http://schemas.microsoft.com/office/powerpoint/2010/main" val="2944157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09140014-73D5-419B-8867-972BB18D52D4}"/>
              </a:ext>
            </a:extLst>
          </p:cNvPr>
          <p:cNvSpPr>
            <a:spLocks noGrp="1"/>
          </p:cNvSpPr>
          <p:nvPr>
            <p:ph type="title"/>
          </p:nvPr>
        </p:nvSpPr>
        <p:spPr>
          <a:xfrm>
            <a:off x="838200" y="337192"/>
            <a:ext cx="5655197" cy="1997867"/>
          </a:xfrm>
        </p:spPr>
        <p:txBody>
          <a:bodyPr anchor="b"/>
          <a:lstStyle/>
          <a:p>
            <a:r>
              <a:rPr lang="en-US" altLang="zh-TW" dirty="0"/>
              <a:t>Part One</a:t>
            </a:r>
          </a:p>
        </p:txBody>
      </p:sp>
      <p:sp>
        <p:nvSpPr>
          <p:cNvPr id="6" name="Text Placeholder 5">
            <a:extLst>
              <a:ext uri="{FF2B5EF4-FFF2-40B4-BE49-F238E27FC236}">
                <a16:creationId xmlns:a16="http://schemas.microsoft.com/office/drawing/2014/main" id="{D2E1CF79-4FDC-8CAF-CC16-E309A2C49758}"/>
              </a:ext>
            </a:extLst>
          </p:cNvPr>
          <p:cNvSpPr>
            <a:spLocks noGrp="1"/>
          </p:cNvSpPr>
          <p:nvPr>
            <p:ph type="body" idx="1"/>
          </p:nvPr>
        </p:nvSpPr>
        <p:spPr>
          <a:xfrm>
            <a:off x="838200" y="2372668"/>
            <a:ext cx="5733772" cy="448990"/>
          </a:xfrm>
        </p:spPr>
        <p:txBody>
          <a:bodyPr/>
          <a:lstStyle/>
          <a:p>
            <a:r>
              <a:rPr lang="en-US" dirty="0"/>
              <a:t>Understanding the PA</a:t>
            </a:r>
          </a:p>
        </p:txBody>
      </p:sp>
      <p:sp>
        <p:nvSpPr>
          <p:cNvPr id="20" name="Content Placeholder 3">
            <a:extLst>
              <a:ext uri="{FF2B5EF4-FFF2-40B4-BE49-F238E27FC236}">
                <a16:creationId xmlns:a16="http://schemas.microsoft.com/office/drawing/2014/main" id="{33D8731E-4977-402E-8BFD-895B4D0544CC}"/>
              </a:ext>
            </a:extLst>
          </p:cNvPr>
          <p:cNvSpPr>
            <a:spLocks noGrp="1"/>
          </p:cNvSpPr>
          <p:nvPr>
            <p:ph sz="half" idx="2"/>
          </p:nvPr>
        </p:nvSpPr>
        <p:spPr>
          <a:xfrm>
            <a:off x="838199" y="2821657"/>
            <a:ext cx="5733773" cy="3032733"/>
          </a:xfrm>
        </p:spPr>
        <p:txBody>
          <a:bodyPr>
            <a:noAutofit/>
          </a:bodyPr>
          <a:lstStyle/>
          <a:p>
            <a:pPr lvl="0"/>
            <a:r>
              <a:rPr lang="en-US" altLang="zh-HK" dirty="0"/>
              <a:t>Input ( M</a:t>
            </a:r>
            <a:r>
              <a:rPr lang="en-US" altLang="zh-HK" b="1" dirty="0"/>
              <a:t>icrophone )</a:t>
            </a:r>
            <a:endParaRPr lang="zh-HK" altLang="en-US" dirty="0"/>
          </a:p>
          <a:p>
            <a:pPr lvl="0"/>
            <a:r>
              <a:rPr lang="en-US" altLang="zh-HK" dirty="0"/>
              <a:t>Mixing</a:t>
            </a:r>
            <a:endParaRPr lang="zh-HK" altLang="en-US" dirty="0"/>
          </a:p>
          <a:p>
            <a:pPr lvl="0"/>
            <a:r>
              <a:rPr lang="en-US" altLang="zh-HK" dirty="0"/>
              <a:t>Amplifies</a:t>
            </a:r>
            <a:endParaRPr lang="zh-HK" altLang="en-US" dirty="0"/>
          </a:p>
          <a:p>
            <a:pPr lvl="0"/>
            <a:r>
              <a:rPr lang="en-US" altLang="zh-HK" dirty="0"/>
              <a:t>Output (Speaker)</a:t>
            </a:r>
            <a:endParaRPr lang="zh-HK" altLang="en-US" dirty="0"/>
          </a:p>
          <a:p>
            <a:endParaRPr lang="en-US" dirty="0"/>
          </a:p>
        </p:txBody>
      </p:sp>
      <p:sp>
        <p:nvSpPr>
          <p:cNvPr id="34" name="Text Placeholder 33">
            <a:extLst>
              <a:ext uri="{FF2B5EF4-FFF2-40B4-BE49-F238E27FC236}">
                <a16:creationId xmlns:a16="http://schemas.microsoft.com/office/drawing/2014/main" id="{AE07A905-8B37-D13F-25D3-1D3BCDB86B0B}"/>
              </a:ext>
            </a:extLst>
          </p:cNvPr>
          <p:cNvSpPr>
            <a:spLocks noGrp="1"/>
          </p:cNvSpPr>
          <p:nvPr>
            <p:ph type="body" sz="quarter" idx="3"/>
          </p:nvPr>
        </p:nvSpPr>
        <p:spPr>
          <a:xfrm>
            <a:off x="7887108" y="2372668"/>
            <a:ext cx="3943627" cy="448989"/>
          </a:xfrm>
        </p:spPr>
        <p:txBody>
          <a:bodyPr/>
          <a:lstStyle/>
          <a:p>
            <a:r>
              <a:rPr lang="en-US" dirty="0"/>
              <a:t>Characteristic Client PA</a:t>
            </a:r>
          </a:p>
        </p:txBody>
      </p:sp>
      <p:sp>
        <p:nvSpPr>
          <p:cNvPr id="35" name="Content Placeholder 34">
            <a:extLst>
              <a:ext uri="{FF2B5EF4-FFF2-40B4-BE49-F238E27FC236}">
                <a16:creationId xmlns:a16="http://schemas.microsoft.com/office/drawing/2014/main" id="{4E9A764F-6B65-050E-E561-82F77339D164}"/>
              </a:ext>
            </a:extLst>
          </p:cNvPr>
          <p:cNvSpPr>
            <a:spLocks noGrp="1"/>
          </p:cNvSpPr>
          <p:nvPr>
            <p:ph sz="half" idx="14"/>
          </p:nvPr>
        </p:nvSpPr>
        <p:spPr>
          <a:xfrm>
            <a:off x="7887107" y="2832358"/>
            <a:ext cx="3943627" cy="3032733"/>
          </a:xfrm>
        </p:spPr>
        <p:txBody>
          <a:bodyPr>
            <a:normAutofit/>
          </a:bodyPr>
          <a:lstStyle/>
          <a:p>
            <a:r>
              <a:rPr lang="en-US" dirty="0"/>
              <a:t>Chime system</a:t>
            </a:r>
          </a:p>
          <a:p>
            <a:r>
              <a:rPr lang="en-US" dirty="0"/>
              <a:t>Timer</a:t>
            </a:r>
          </a:p>
          <a:p>
            <a:r>
              <a:rPr lang="en-US" dirty="0"/>
              <a:t>Battery</a:t>
            </a:r>
          </a:p>
        </p:txBody>
      </p:sp>
      <p:sp>
        <p:nvSpPr>
          <p:cNvPr id="9" name="Slide Number Placeholder 8">
            <a:extLst>
              <a:ext uri="{FF2B5EF4-FFF2-40B4-BE49-F238E27FC236}">
                <a16:creationId xmlns:a16="http://schemas.microsoft.com/office/drawing/2014/main" id="{C396FFDC-ADE8-4009-A466-A81787258E88}"/>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2</a:t>
            </a:fld>
            <a:endParaRPr lang="en-US" dirty="0"/>
          </a:p>
        </p:txBody>
      </p:sp>
    </p:spTree>
    <p:extLst>
      <p:ext uri="{BB962C8B-B14F-4D97-AF65-F5344CB8AC3E}">
        <p14:creationId xmlns:p14="http://schemas.microsoft.com/office/powerpoint/2010/main" val="24035779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a:extLst>
              <a:ext uri="{FF2B5EF4-FFF2-40B4-BE49-F238E27FC236}">
                <a16:creationId xmlns:a16="http://schemas.microsoft.com/office/drawing/2014/main" id="{60D0665A-ABF9-46B1-8FC5-00EAACFEB6C4}"/>
              </a:ext>
            </a:extLst>
          </p:cNvPr>
          <p:cNvSpPr>
            <a:spLocks noGrp="1"/>
          </p:cNvSpPr>
          <p:nvPr>
            <p:ph type="sldNum" sz="quarter" idx="12"/>
          </p:nvPr>
        </p:nvSpPr>
        <p:spPr/>
        <p:txBody>
          <a:bodyPr/>
          <a:lstStyle/>
          <a:p>
            <a:fld id="{A49DFD55-3C28-40EF-9E31-A92D2E4017FF}" type="slidenum">
              <a:rPr lang="en-US" smtClean="0"/>
              <a:pPr/>
              <a:t>20</a:t>
            </a:fld>
            <a:endParaRPr lang="en-US" dirty="0"/>
          </a:p>
        </p:txBody>
      </p:sp>
      <p:pic>
        <p:nvPicPr>
          <p:cNvPr id="7" name="圖片 6">
            <a:extLst>
              <a:ext uri="{FF2B5EF4-FFF2-40B4-BE49-F238E27FC236}">
                <a16:creationId xmlns:a16="http://schemas.microsoft.com/office/drawing/2014/main" id="{40F3C12E-0927-4762-87AB-0FA22AEA4201}"/>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1295253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04DAB6A5-3BEF-418C-9907-F2104ECC27E2}"/>
              </a:ext>
            </a:extLst>
          </p:cNvPr>
          <p:cNvPicPr>
            <a:picLocks noChangeAspect="1"/>
          </p:cNvPicPr>
          <p:nvPr/>
        </p:nvPicPr>
        <p:blipFill>
          <a:blip r:embed="rId2"/>
          <a:stretch>
            <a:fillRect/>
          </a:stretch>
        </p:blipFill>
        <p:spPr>
          <a:xfrm>
            <a:off x="4305300" y="902555"/>
            <a:ext cx="7187044" cy="5468403"/>
          </a:xfrm>
          <a:prstGeom prst="rect">
            <a:avLst/>
          </a:prstGeom>
        </p:spPr>
      </p:pic>
      <p:sp>
        <p:nvSpPr>
          <p:cNvPr id="5" name="投影片編號版面配置區 4">
            <a:extLst>
              <a:ext uri="{FF2B5EF4-FFF2-40B4-BE49-F238E27FC236}">
                <a16:creationId xmlns:a16="http://schemas.microsoft.com/office/drawing/2014/main" id="{F682841E-6D4C-47FC-8056-F908320ACA42}"/>
              </a:ext>
            </a:extLst>
          </p:cNvPr>
          <p:cNvSpPr>
            <a:spLocks noGrp="1"/>
          </p:cNvSpPr>
          <p:nvPr>
            <p:ph type="sldNum" sz="quarter" idx="12"/>
          </p:nvPr>
        </p:nvSpPr>
        <p:spPr/>
        <p:txBody>
          <a:bodyPr/>
          <a:lstStyle/>
          <a:p>
            <a:fld id="{A49DFD55-3C28-40EF-9E31-A92D2E4017FF}" type="slidenum">
              <a:rPr lang="en-US" smtClean="0"/>
              <a:pPr/>
              <a:t>21</a:t>
            </a:fld>
            <a:endParaRPr lang="en-US" dirty="0"/>
          </a:p>
        </p:txBody>
      </p:sp>
      <p:sp>
        <p:nvSpPr>
          <p:cNvPr id="10" name="標題 1">
            <a:extLst>
              <a:ext uri="{FF2B5EF4-FFF2-40B4-BE49-F238E27FC236}">
                <a16:creationId xmlns:a16="http://schemas.microsoft.com/office/drawing/2014/main" id="{55266C03-2A1C-4305-A577-4B555DABEE46}"/>
              </a:ext>
            </a:extLst>
          </p:cNvPr>
          <p:cNvSpPr>
            <a:spLocks noGrp="1"/>
          </p:cNvSpPr>
          <p:nvPr>
            <p:ph type="title"/>
          </p:nvPr>
        </p:nvSpPr>
        <p:spPr>
          <a:xfrm>
            <a:off x="699656" y="849168"/>
            <a:ext cx="3247662" cy="1917700"/>
          </a:xfrm>
        </p:spPr>
        <p:txBody>
          <a:bodyPr/>
          <a:lstStyle/>
          <a:p>
            <a:r>
              <a:rPr lang="en-US" altLang="zh-TW" dirty="0"/>
              <a:t>Characteristic of Client PA</a:t>
            </a:r>
          </a:p>
        </p:txBody>
      </p:sp>
      <p:sp>
        <p:nvSpPr>
          <p:cNvPr id="11" name="內容版面配置區 3">
            <a:extLst>
              <a:ext uri="{FF2B5EF4-FFF2-40B4-BE49-F238E27FC236}">
                <a16:creationId xmlns:a16="http://schemas.microsoft.com/office/drawing/2014/main" id="{918B47E6-85CF-4B7F-9048-B6F0790469DA}"/>
              </a:ext>
            </a:extLst>
          </p:cNvPr>
          <p:cNvSpPr txBox="1">
            <a:spLocks/>
          </p:cNvSpPr>
          <p:nvPr/>
        </p:nvSpPr>
        <p:spPr>
          <a:xfrm>
            <a:off x="699655" y="2766867"/>
            <a:ext cx="3247662" cy="3238499"/>
          </a:xfrm>
          <a:prstGeom prst="rect">
            <a:avLst/>
          </a:prstGeom>
        </p:spPr>
        <p:txBody>
          <a:bodyPr vert="horz" lIns="91440" tIns="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800" b="0" kern="1200" spc="50" baseline="0">
                <a:solidFill>
                  <a:schemeClr val="tx1"/>
                </a:solidFill>
                <a:latin typeface="+mn-lt"/>
                <a:ea typeface="+mn-ea"/>
                <a:cs typeface="+mn-cs"/>
              </a:defRPr>
            </a:lvl1pPr>
            <a:lvl2pPr marL="283464" indent="-285750" algn="l" defTabSz="914400" rtl="0" eaLnBrk="1" latinLnBrk="0" hangingPunct="1">
              <a:lnSpc>
                <a:spcPct val="100000"/>
              </a:lnSpc>
              <a:spcBef>
                <a:spcPts val="1000"/>
              </a:spcBef>
              <a:buFont typeface="Arial" panose="020B0604020202020204" pitchFamily="34" charset="0"/>
              <a:buChar char="•"/>
              <a:defRPr sz="1800" kern="1200" spc="50" baseline="0">
                <a:solidFill>
                  <a:schemeClr val="tx1"/>
                </a:solidFill>
                <a:latin typeface="+mn-lt"/>
                <a:ea typeface="+mn-ea"/>
                <a:cs typeface="+mn-cs"/>
              </a:defRPr>
            </a:lvl2pPr>
            <a:lvl3pPr marL="566928" indent="-285750" algn="l" defTabSz="914400" rtl="0" eaLnBrk="1" latinLnBrk="0" hangingPunct="1">
              <a:lnSpc>
                <a:spcPct val="100000"/>
              </a:lnSpc>
              <a:spcBef>
                <a:spcPts val="1000"/>
              </a:spcBef>
              <a:buFont typeface="Arial" panose="020B0604020202020204" pitchFamily="34" charset="0"/>
              <a:buChar char="•"/>
              <a:defRPr sz="1800" kern="1200" spc="50" baseline="0">
                <a:solidFill>
                  <a:schemeClr val="tx1"/>
                </a:solidFill>
                <a:latin typeface="+mn-lt"/>
                <a:ea typeface="+mn-ea"/>
                <a:cs typeface="+mn-cs"/>
              </a:defRPr>
            </a:lvl3pPr>
            <a:lvl4pPr marL="859536" indent="-285750" algn="l" defTabSz="914400" rtl="0" eaLnBrk="1" latinLnBrk="0" hangingPunct="1">
              <a:lnSpc>
                <a:spcPct val="100000"/>
              </a:lnSpc>
              <a:spcBef>
                <a:spcPts val="1000"/>
              </a:spcBef>
              <a:buFont typeface="Arial" panose="020B0604020202020204" pitchFamily="34" charset="0"/>
              <a:buChar char="•"/>
              <a:defRPr sz="1800" kern="1200" spc="50" baseline="0">
                <a:solidFill>
                  <a:schemeClr val="tx1"/>
                </a:solidFill>
                <a:latin typeface="+mn-lt"/>
                <a:ea typeface="+mn-ea"/>
                <a:cs typeface="+mn-cs"/>
              </a:defRPr>
            </a:lvl4pPr>
            <a:lvl5pPr marL="1152144" indent="-285750" algn="l" defTabSz="914400" rtl="0" eaLnBrk="1" latinLnBrk="0" hangingPunct="1">
              <a:lnSpc>
                <a:spcPct val="100000"/>
              </a:lnSpc>
              <a:spcBef>
                <a:spcPts val="1000"/>
              </a:spcBef>
              <a:buFont typeface="Arial" panose="020B0604020202020204" pitchFamily="34" charset="0"/>
              <a:buChar char="•"/>
              <a:defRPr sz="18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HK" dirty="0"/>
              <a:t>Chime system</a:t>
            </a:r>
          </a:p>
          <a:p>
            <a:r>
              <a:rPr lang="en-US" altLang="zh-HK" dirty="0">
                <a:solidFill>
                  <a:srgbClr val="FF0000"/>
                </a:solidFill>
              </a:rPr>
              <a:t>Timer</a:t>
            </a:r>
            <a:endParaRPr lang="zh-HK" altLang="en-US" dirty="0">
              <a:solidFill>
                <a:srgbClr val="FF0000"/>
              </a:solidFill>
            </a:endParaRPr>
          </a:p>
          <a:p>
            <a:r>
              <a:rPr lang="en-US" altLang="zh-HK" dirty="0"/>
              <a:t>Battery</a:t>
            </a:r>
            <a:endParaRPr lang="zh-HK" altLang="en-US" dirty="0"/>
          </a:p>
        </p:txBody>
      </p:sp>
    </p:spTree>
    <p:extLst>
      <p:ext uri="{BB962C8B-B14F-4D97-AF65-F5344CB8AC3E}">
        <p14:creationId xmlns:p14="http://schemas.microsoft.com/office/powerpoint/2010/main" val="17651764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07275AC-FDE6-48CB-AFF2-E408E44EBE7F}"/>
              </a:ext>
            </a:extLst>
          </p:cNvPr>
          <p:cNvSpPr>
            <a:spLocks noGrp="1"/>
          </p:cNvSpPr>
          <p:nvPr>
            <p:ph type="title"/>
          </p:nvPr>
        </p:nvSpPr>
        <p:spPr/>
        <p:txBody>
          <a:bodyPr/>
          <a:lstStyle/>
          <a:p>
            <a:r>
              <a:rPr lang="en-US" altLang="zh-TW" dirty="0"/>
              <a:t>Timer</a:t>
            </a:r>
            <a:endParaRPr lang="zh-TW" altLang="en-US" dirty="0"/>
          </a:p>
        </p:txBody>
      </p:sp>
      <p:pic>
        <p:nvPicPr>
          <p:cNvPr id="6" name="內容版面配置區 5">
            <a:extLst>
              <a:ext uri="{FF2B5EF4-FFF2-40B4-BE49-F238E27FC236}">
                <a16:creationId xmlns:a16="http://schemas.microsoft.com/office/drawing/2014/main" id="{36C7AA56-6BB6-485F-9BEB-3DB36A6944A4}"/>
              </a:ext>
            </a:extLst>
          </p:cNvPr>
          <p:cNvPicPr>
            <a:picLocks noGrp="1" noChangeAspect="1"/>
          </p:cNvPicPr>
          <p:nvPr>
            <p:ph sz="half" idx="16"/>
          </p:nvPr>
        </p:nvPicPr>
        <p:blipFill>
          <a:blip r:embed="rId2"/>
          <a:stretch>
            <a:fillRect/>
          </a:stretch>
        </p:blipFill>
        <p:spPr>
          <a:xfrm>
            <a:off x="4216396" y="895350"/>
            <a:ext cx="4890659" cy="1989420"/>
          </a:xfrm>
          <a:prstGeom prst="rect">
            <a:avLst/>
          </a:prstGeom>
        </p:spPr>
      </p:pic>
      <p:sp>
        <p:nvSpPr>
          <p:cNvPr id="5" name="投影片編號版面配置區 4">
            <a:extLst>
              <a:ext uri="{FF2B5EF4-FFF2-40B4-BE49-F238E27FC236}">
                <a16:creationId xmlns:a16="http://schemas.microsoft.com/office/drawing/2014/main" id="{35887B7B-92C9-4791-BF10-ADFD6E7B5CFC}"/>
              </a:ext>
            </a:extLst>
          </p:cNvPr>
          <p:cNvSpPr>
            <a:spLocks noGrp="1"/>
          </p:cNvSpPr>
          <p:nvPr>
            <p:ph type="sldNum" sz="quarter" idx="12"/>
          </p:nvPr>
        </p:nvSpPr>
        <p:spPr/>
        <p:txBody>
          <a:bodyPr/>
          <a:lstStyle/>
          <a:p>
            <a:fld id="{A49DFD55-3C28-40EF-9E31-A92D2E4017FF}" type="slidenum">
              <a:rPr lang="en-US" smtClean="0"/>
              <a:pPr/>
              <a:t>22</a:t>
            </a:fld>
            <a:endParaRPr lang="en-US" dirty="0"/>
          </a:p>
        </p:txBody>
      </p:sp>
      <p:pic>
        <p:nvPicPr>
          <p:cNvPr id="7" name="圖片 6">
            <a:extLst>
              <a:ext uri="{FF2B5EF4-FFF2-40B4-BE49-F238E27FC236}">
                <a16:creationId xmlns:a16="http://schemas.microsoft.com/office/drawing/2014/main" id="{460A2C3A-870A-4E08-9F04-22ABC8285820}"/>
              </a:ext>
            </a:extLst>
          </p:cNvPr>
          <p:cNvPicPr>
            <a:picLocks noChangeAspect="1"/>
          </p:cNvPicPr>
          <p:nvPr/>
        </p:nvPicPr>
        <p:blipFill>
          <a:blip r:embed="rId3"/>
          <a:stretch>
            <a:fillRect/>
          </a:stretch>
        </p:blipFill>
        <p:spPr>
          <a:xfrm>
            <a:off x="4216396" y="3126317"/>
            <a:ext cx="7204364" cy="3412594"/>
          </a:xfrm>
          <a:prstGeom prst="rect">
            <a:avLst/>
          </a:prstGeom>
        </p:spPr>
      </p:pic>
    </p:spTree>
    <p:extLst>
      <p:ext uri="{BB962C8B-B14F-4D97-AF65-F5344CB8AC3E}">
        <p14:creationId xmlns:p14="http://schemas.microsoft.com/office/powerpoint/2010/main" val="17359203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B7873D62-3279-4A4C-BF9B-B875865BF103}"/>
              </a:ext>
            </a:extLst>
          </p:cNvPr>
          <p:cNvPicPr>
            <a:picLocks noChangeAspect="1"/>
          </p:cNvPicPr>
          <p:nvPr/>
        </p:nvPicPr>
        <p:blipFill>
          <a:blip r:embed="rId2"/>
          <a:stretch>
            <a:fillRect/>
          </a:stretch>
        </p:blipFill>
        <p:spPr>
          <a:xfrm>
            <a:off x="4305299" y="902556"/>
            <a:ext cx="7187045" cy="5468404"/>
          </a:xfrm>
          <a:prstGeom prst="rect">
            <a:avLst/>
          </a:prstGeom>
        </p:spPr>
      </p:pic>
      <p:sp>
        <p:nvSpPr>
          <p:cNvPr id="5" name="投影片編號版面配置區 4">
            <a:extLst>
              <a:ext uri="{FF2B5EF4-FFF2-40B4-BE49-F238E27FC236}">
                <a16:creationId xmlns:a16="http://schemas.microsoft.com/office/drawing/2014/main" id="{F682841E-6D4C-47FC-8056-F908320ACA42}"/>
              </a:ext>
            </a:extLst>
          </p:cNvPr>
          <p:cNvSpPr>
            <a:spLocks noGrp="1"/>
          </p:cNvSpPr>
          <p:nvPr>
            <p:ph type="sldNum" sz="quarter" idx="12"/>
          </p:nvPr>
        </p:nvSpPr>
        <p:spPr/>
        <p:txBody>
          <a:bodyPr/>
          <a:lstStyle/>
          <a:p>
            <a:fld id="{A49DFD55-3C28-40EF-9E31-A92D2E4017FF}" type="slidenum">
              <a:rPr lang="en-US" smtClean="0"/>
              <a:pPr/>
              <a:t>23</a:t>
            </a:fld>
            <a:endParaRPr lang="en-US" dirty="0"/>
          </a:p>
        </p:txBody>
      </p:sp>
      <p:sp>
        <p:nvSpPr>
          <p:cNvPr id="10" name="標題 1">
            <a:extLst>
              <a:ext uri="{FF2B5EF4-FFF2-40B4-BE49-F238E27FC236}">
                <a16:creationId xmlns:a16="http://schemas.microsoft.com/office/drawing/2014/main" id="{55266C03-2A1C-4305-A577-4B555DABEE46}"/>
              </a:ext>
            </a:extLst>
          </p:cNvPr>
          <p:cNvSpPr>
            <a:spLocks noGrp="1"/>
          </p:cNvSpPr>
          <p:nvPr>
            <p:ph type="title"/>
          </p:nvPr>
        </p:nvSpPr>
        <p:spPr>
          <a:xfrm>
            <a:off x="699656" y="849168"/>
            <a:ext cx="3247662" cy="1917700"/>
          </a:xfrm>
        </p:spPr>
        <p:txBody>
          <a:bodyPr/>
          <a:lstStyle/>
          <a:p>
            <a:r>
              <a:rPr lang="en-US" altLang="zh-TW" dirty="0"/>
              <a:t>Characteristic of Client PA</a:t>
            </a:r>
          </a:p>
        </p:txBody>
      </p:sp>
      <p:sp>
        <p:nvSpPr>
          <p:cNvPr id="11" name="內容版面配置區 3">
            <a:extLst>
              <a:ext uri="{FF2B5EF4-FFF2-40B4-BE49-F238E27FC236}">
                <a16:creationId xmlns:a16="http://schemas.microsoft.com/office/drawing/2014/main" id="{918B47E6-85CF-4B7F-9048-B6F0790469DA}"/>
              </a:ext>
            </a:extLst>
          </p:cNvPr>
          <p:cNvSpPr txBox="1">
            <a:spLocks/>
          </p:cNvSpPr>
          <p:nvPr/>
        </p:nvSpPr>
        <p:spPr>
          <a:xfrm>
            <a:off x="699655" y="2766867"/>
            <a:ext cx="3247662" cy="3238499"/>
          </a:xfrm>
          <a:prstGeom prst="rect">
            <a:avLst/>
          </a:prstGeom>
        </p:spPr>
        <p:txBody>
          <a:bodyPr vert="horz" lIns="91440" tIns="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800" b="0" kern="1200" spc="50" baseline="0">
                <a:solidFill>
                  <a:schemeClr val="tx1"/>
                </a:solidFill>
                <a:latin typeface="+mn-lt"/>
                <a:ea typeface="+mn-ea"/>
                <a:cs typeface="+mn-cs"/>
              </a:defRPr>
            </a:lvl1pPr>
            <a:lvl2pPr marL="283464" indent="-285750" algn="l" defTabSz="914400" rtl="0" eaLnBrk="1" latinLnBrk="0" hangingPunct="1">
              <a:lnSpc>
                <a:spcPct val="100000"/>
              </a:lnSpc>
              <a:spcBef>
                <a:spcPts val="1000"/>
              </a:spcBef>
              <a:buFont typeface="Arial" panose="020B0604020202020204" pitchFamily="34" charset="0"/>
              <a:buChar char="•"/>
              <a:defRPr sz="1800" kern="1200" spc="50" baseline="0">
                <a:solidFill>
                  <a:schemeClr val="tx1"/>
                </a:solidFill>
                <a:latin typeface="+mn-lt"/>
                <a:ea typeface="+mn-ea"/>
                <a:cs typeface="+mn-cs"/>
              </a:defRPr>
            </a:lvl2pPr>
            <a:lvl3pPr marL="566928" indent="-285750" algn="l" defTabSz="914400" rtl="0" eaLnBrk="1" latinLnBrk="0" hangingPunct="1">
              <a:lnSpc>
                <a:spcPct val="100000"/>
              </a:lnSpc>
              <a:spcBef>
                <a:spcPts val="1000"/>
              </a:spcBef>
              <a:buFont typeface="Arial" panose="020B0604020202020204" pitchFamily="34" charset="0"/>
              <a:buChar char="•"/>
              <a:defRPr sz="1800" kern="1200" spc="50" baseline="0">
                <a:solidFill>
                  <a:schemeClr val="tx1"/>
                </a:solidFill>
                <a:latin typeface="+mn-lt"/>
                <a:ea typeface="+mn-ea"/>
                <a:cs typeface="+mn-cs"/>
              </a:defRPr>
            </a:lvl3pPr>
            <a:lvl4pPr marL="859536" indent="-285750" algn="l" defTabSz="914400" rtl="0" eaLnBrk="1" latinLnBrk="0" hangingPunct="1">
              <a:lnSpc>
                <a:spcPct val="100000"/>
              </a:lnSpc>
              <a:spcBef>
                <a:spcPts val="1000"/>
              </a:spcBef>
              <a:buFont typeface="Arial" panose="020B0604020202020204" pitchFamily="34" charset="0"/>
              <a:buChar char="•"/>
              <a:defRPr sz="1800" kern="1200" spc="50" baseline="0">
                <a:solidFill>
                  <a:schemeClr val="tx1"/>
                </a:solidFill>
                <a:latin typeface="+mn-lt"/>
                <a:ea typeface="+mn-ea"/>
                <a:cs typeface="+mn-cs"/>
              </a:defRPr>
            </a:lvl4pPr>
            <a:lvl5pPr marL="1152144" indent="-285750" algn="l" defTabSz="914400" rtl="0" eaLnBrk="1" latinLnBrk="0" hangingPunct="1">
              <a:lnSpc>
                <a:spcPct val="100000"/>
              </a:lnSpc>
              <a:spcBef>
                <a:spcPts val="1000"/>
              </a:spcBef>
              <a:buFont typeface="Arial" panose="020B0604020202020204" pitchFamily="34" charset="0"/>
              <a:buChar char="•"/>
              <a:defRPr sz="18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HK" dirty="0"/>
              <a:t>Chime system</a:t>
            </a:r>
          </a:p>
          <a:p>
            <a:r>
              <a:rPr lang="en-US" altLang="zh-HK" dirty="0"/>
              <a:t>Timer</a:t>
            </a:r>
            <a:endParaRPr lang="zh-HK" altLang="en-US" dirty="0"/>
          </a:p>
          <a:p>
            <a:r>
              <a:rPr lang="en-US" altLang="zh-HK" dirty="0">
                <a:solidFill>
                  <a:srgbClr val="FF0000"/>
                </a:solidFill>
              </a:rPr>
              <a:t>Battery</a:t>
            </a:r>
            <a:endParaRPr lang="zh-HK" altLang="en-US" dirty="0">
              <a:solidFill>
                <a:srgbClr val="FF0000"/>
              </a:solidFill>
            </a:endParaRPr>
          </a:p>
        </p:txBody>
      </p:sp>
    </p:spTree>
    <p:extLst>
      <p:ext uri="{BB962C8B-B14F-4D97-AF65-F5344CB8AC3E}">
        <p14:creationId xmlns:p14="http://schemas.microsoft.com/office/powerpoint/2010/main" val="2717656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F1EDE-5423-435C-B149-87AB1BC22B83}"/>
              </a:ext>
            </a:extLst>
          </p:cNvPr>
          <p:cNvSpPr>
            <a:spLocks noGrp="1"/>
          </p:cNvSpPr>
          <p:nvPr>
            <p:ph type="ctrTitle"/>
          </p:nvPr>
        </p:nvSpPr>
        <p:spPr>
          <a:xfrm>
            <a:off x="5492837" y="681643"/>
            <a:ext cx="5074920" cy="3376691"/>
          </a:xfrm>
        </p:spPr>
        <p:txBody>
          <a:bodyPr/>
          <a:lstStyle/>
          <a:p>
            <a:r>
              <a:rPr lang="en-US" sz="8000" dirty="0"/>
              <a:t>END</a:t>
            </a:r>
          </a:p>
        </p:txBody>
      </p:sp>
      <p:sp>
        <p:nvSpPr>
          <p:cNvPr id="7" name="圖片版面配置區 6">
            <a:extLst>
              <a:ext uri="{FF2B5EF4-FFF2-40B4-BE49-F238E27FC236}">
                <a16:creationId xmlns:a16="http://schemas.microsoft.com/office/drawing/2014/main" id="{EFE095B7-BD05-4769-9170-B3A4449B3DE3}"/>
              </a:ext>
            </a:extLst>
          </p:cNvPr>
          <p:cNvSpPr>
            <a:spLocks noGrp="1"/>
          </p:cNvSpPr>
          <p:nvPr>
            <p:ph type="pic" sz="quarter" idx="10"/>
          </p:nvPr>
        </p:nvSpPr>
        <p:spPr>
          <a:xfrm>
            <a:off x="1" y="-5080"/>
            <a:ext cx="5643418" cy="6872605"/>
          </a:xfrm>
        </p:spPr>
      </p:sp>
      <p:sp>
        <p:nvSpPr>
          <p:cNvPr id="6" name="Slide Number Placeholder 5">
            <a:extLst>
              <a:ext uri="{FF2B5EF4-FFF2-40B4-BE49-F238E27FC236}">
                <a16:creationId xmlns:a16="http://schemas.microsoft.com/office/drawing/2014/main" id="{4C127D99-645F-4FCF-9573-FDFE2A344FA9}"/>
              </a:ext>
            </a:extLst>
          </p:cNvPr>
          <p:cNvSpPr>
            <a:spLocks noGrp="1"/>
          </p:cNvSpPr>
          <p:nvPr>
            <p:ph type="sldNum" sz="quarter" idx="4294967295"/>
          </p:nvPr>
        </p:nvSpPr>
        <p:spPr>
          <a:xfrm>
            <a:off x="10417175" y="6356350"/>
            <a:ext cx="1774825" cy="365125"/>
          </a:xfrm>
        </p:spPr>
        <p:txBody>
          <a:bodyPr/>
          <a:lstStyle/>
          <a:p>
            <a:fld id="{A49DFD55-3C28-40EF-9E31-A92D2E4017FF}" type="slidenum">
              <a:rPr lang="en-US" smtClean="0"/>
              <a:pPr/>
              <a:t>24</a:t>
            </a:fld>
            <a:endParaRPr lang="en-US" dirty="0"/>
          </a:p>
        </p:txBody>
      </p:sp>
    </p:spTree>
    <p:extLst>
      <p:ext uri="{BB962C8B-B14F-4D97-AF65-F5344CB8AC3E}">
        <p14:creationId xmlns:p14="http://schemas.microsoft.com/office/powerpoint/2010/main" val="1969787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12A54A7-9409-B30D-53DC-AA8368BEDCA2}"/>
              </a:ext>
            </a:extLst>
          </p:cNvPr>
          <p:cNvSpPr>
            <a:spLocks noGrp="1"/>
          </p:cNvSpPr>
          <p:nvPr>
            <p:ph type="title"/>
          </p:nvPr>
        </p:nvSpPr>
        <p:spPr>
          <a:xfrm>
            <a:off x="1312793" y="268360"/>
            <a:ext cx="7288282" cy="2121177"/>
          </a:xfrm>
        </p:spPr>
        <p:txBody>
          <a:bodyPr/>
          <a:lstStyle/>
          <a:p>
            <a:r>
              <a:rPr lang="en-US" altLang="zh-HK" b="1" dirty="0"/>
              <a:t>PA System basic diagram</a:t>
            </a:r>
            <a:endParaRPr lang="zh-HK" altLang="en-US" b="1" dirty="0"/>
          </a:p>
        </p:txBody>
      </p:sp>
      <p:graphicFrame>
        <p:nvGraphicFramePr>
          <p:cNvPr id="10" name="資料庫圖表 9">
            <a:extLst>
              <a:ext uri="{FF2B5EF4-FFF2-40B4-BE49-F238E27FC236}">
                <a16:creationId xmlns:a16="http://schemas.microsoft.com/office/drawing/2014/main" id="{2B61CD7D-C52E-A385-C64E-A0E386799F25}"/>
              </a:ext>
            </a:extLst>
          </p:cNvPr>
          <p:cNvGraphicFramePr/>
          <p:nvPr>
            <p:extLst>
              <p:ext uri="{D42A27DB-BD31-4B8C-83A1-F6EECF244321}">
                <p14:modId xmlns:p14="http://schemas.microsoft.com/office/powerpoint/2010/main" val="2221383978"/>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528028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C30E358-0997-FFAA-C061-8D6D93DF7E01}"/>
              </a:ext>
            </a:extLst>
          </p:cNvPr>
          <p:cNvSpPr>
            <a:spLocks noGrp="1"/>
          </p:cNvSpPr>
          <p:nvPr>
            <p:ph type="title"/>
          </p:nvPr>
        </p:nvSpPr>
        <p:spPr>
          <a:xfrm>
            <a:off x="1322318" y="268360"/>
            <a:ext cx="7288282" cy="1172513"/>
          </a:xfrm>
        </p:spPr>
        <p:txBody>
          <a:bodyPr/>
          <a:lstStyle/>
          <a:p>
            <a:r>
              <a:rPr lang="en-US" altLang="zh-HK" b="1" dirty="0"/>
              <a:t>Microphone type</a:t>
            </a:r>
            <a:endParaRPr lang="zh-HK" altLang="en-US" b="1" dirty="0">
              <a:cs typeface="ADLaM Display" panose="020F0502020204030204" pitchFamily="2" charset="0"/>
            </a:endParaRPr>
          </a:p>
        </p:txBody>
      </p:sp>
      <p:grpSp>
        <p:nvGrpSpPr>
          <p:cNvPr id="6" name="群組 5">
            <a:extLst>
              <a:ext uri="{FF2B5EF4-FFF2-40B4-BE49-F238E27FC236}">
                <a16:creationId xmlns:a16="http://schemas.microsoft.com/office/drawing/2014/main" id="{4F3D5BDD-A738-1604-E4C5-96CB2EA7EF61}"/>
              </a:ext>
            </a:extLst>
          </p:cNvPr>
          <p:cNvGrpSpPr/>
          <p:nvPr/>
        </p:nvGrpSpPr>
        <p:grpSpPr>
          <a:xfrm>
            <a:off x="9497062" y="1538087"/>
            <a:ext cx="2479997" cy="962523"/>
            <a:chOff x="3571" y="2240822"/>
            <a:chExt cx="1561703" cy="951596"/>
          </a:xfrm>
        </p:grpSpPr>
        <p:sp>
          <p:nvSpPr>
            <p:cNvPr id="7" name="矩形: 圓角 6">
              <a:extLst>
                <a:ext uri="{FF2B5EF4-FFF2-40B4-BE49-F238E27FC236}">
                  <a16:creationId xmlns:a16="http://schemas.microsoft.com/office/drawing/2014/main" id="{08576B84-EC9B-3659-0A89-38CB2FD0AAFA}"/>
                </a:ext>
              </a:extLst>
            </p:cNvPr>
            <p:cNvSpPr/>
            <p:nvPr/>
          </p:nvSpPr>
          <p:spPr>
            <a:xfrm>
              <a:off x="3571" y="2240822"/>
              <a:ext cx="1561703" cy="93702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HK" altLang="en-US">
                <a:solidFill>
                  <a:schemeClr val="tx1"/>
                </a:solidFill>
              </a:endParaRPr>
            </a:p>
          </p:txBody>
        </p:sp>
        <p:sp>
          <p:nvSpPr>
            <p:cNvPr id="8" name="矩形: 圓角 4">
              <a:extLst>
                <a:ext uri="{FF2B5EF4-FFF2-40B4-BE49-F238E27FC236}">
                  <a16:creationId xmlns:a16="http://schemas.microsoft.com/office/drawing/2014/main" id="{1C93C5A7-BF7B-4AF4-C2F8-4A9B85DDF231}"/>
                </a:ext>
              </a:extLst>
            </p:cNvPr>
            <p:cNvSpPr txBox="1"/>
            <p:nvPr/>
          </p:nvSpPr>
          <p:spPr>
            <a:xfrm>
              <a:off x="5942" y="2310285"/>
              <a:ext cx="1506815" cy="882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altLang="zh-HK" sz="3800" kern="1200" dirty="0">
                  <a:solidFill>
                    <a:schemeClr val="tx1"/>
                  </a:solidFill>
                </a:rPr>
                <a:t>Input</a:t>
              </a:r>
              <a:endParaRPr lang="zh-HK" altLang="en-US" sz="3800" kern="1200" dirty="0">
                <a:solidFill>
                  <a:schemeClr val="tx1"/>
                </a:solidFill>
              </a:endParaRPr>
            </a:p>
          </p:txBody>
        </p:sp>
      </p:grpSp>
      <p:grpSp>
        <p:nvGrpSpPr>
          <p:cNvPr id="20" name="群組 19">
            <a:extLst>
              <a:ext uri="{FF2B5EF4-FFF2-40B4-BE49-F238E27FC236}">
                <a16:creationId xmlns:a16="http://schemas.microsoft.com/office/drawing/2014/main" id="{46457402-59F3-43E3-9E97-47BB1DE0B00D}"/>
              </a:ext>
            </a:extLst>
          </p:cNvPr>
          <p:cNvGrpSpPr/>
          <p:nvPr/>
        </p:nvGrpSpPr>
        <p:grpSpPr>
          <a:xfrm>
            <a:off x="9492447" y="2614115"/>
            <a:ext cx="2479997" cy="962523"/>
            <a:chOff x="3571" y="2240822"/>
            <a:chExt cx="1561703" cy="951596"/>
          </a:xfrm>
        </p:grpSpPr>
        <p:sp>
          <p:nvSpPr>
            <p:cNvPr id="21" name="矩形: 圓角 20">
              <a:extLst>
                <a:ext uri="{FF2B5EF4-FFF2-40B4-BE49-F238E27FC236}">
                  <a16:creationId xmlns:a16="http://schemas.microsoft.com/office/drawing/2014/main" id="{8C26C6D8-2E55-4C9D-AE30-CF0EF404094F}"/>
                </a:ext>
              </a:extLst>
            </p:cNvPr>
            <p:cNvSpPr/>
            <p:nvPr/>
          </p:nvSpPr>
          <p:spPr>
            <a:xfrm>
              <a:off x="3571" y="2240822"/>
              <a:ext cx="1561703" cy="93702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HK" altLang="en-US"/>
            </a:p>
          </p:txBody>
        </p:sp>
        <p:sp>
          <p:nvSpPr>
            <p:cNvPr id="22" name="矩形: 圓角 4">
              <a:extLst>
                <a:ext uri="{FF2B5EF4-FFF2-40B4-BE49-F238E27FC236}">
                  <a16:creationId xmlns:a16="http://schemas.microsoft.com/office/drawing/2014/main" id="{B96F5F81-2C7B-4829-9C4B-D0B2EF4CE2C3}"/>
                </a:ext>
              </a:extLst>
            </p:cNvPr>
            <p:cNvSpPr txBox="1"/>
            <p:nvPr/>
          </p:nvSpPr>
          <p:spPr>
            <a:xfrm>
              <a:off x="5942" y="2310285"/>
              <a:ext cx="1506815" cy="882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altLang="zh-HK" sz="3800" dirty="0"/>
                <a:t>Mixing</a:t>
              </a:r>
              <a:endParaRPr lang="zh-HK" altLang="en-US" sz="3800" kern="1200" dirty="0"/>
            </a:p>
          </p:txBody>
        </p:sp>
      </p:grpSp>
      <p:grpSp>
        <p:nvGrpSpPr>
          <p:cNvPr id="26" name="群組 25">
            <a:extLst>
              <a:ext uri="{FF2B5EF4-FFF2-40B4-BE49-F238E27FC236}">
                <a16:creationId xmlns:a16="http://schemas.microsoft.com/office/drawing/2014/main" id="{78B51108-0852-4AC2-BE31-26355F5B10FC}"/>
              </a:ext>
            </a:extLst>
          </p:cNvPr>
          <p:cNvGrpSpPr/>
          <p:nvPr/>
        </p:nvGrpSpPr>
        <p:grpSpPr>
          <a:xfrm>
            <a:off x="9492447" y="3667069"/>
            <a:ext cx="2479997" cy="962523"/>
            <a:chOff x="3571" y="2240822"/>
            <a:chExt cx="1561703" cy="951596"/>
          </a:xfrm>
        </p:grpSpPr>
        <p:sp>
          <p:nvSpPr>
            <p:cNvPr id="27" name="矩形: 圓角 26">
              <a:extLst>
                <a:ext uri="{FF2B5EF4-FFF2-40B4-BE49-F238E27FC236}">
                  <a16:creationId xmlns:a16="http://schemas.microsoft.com/office/drawing/2014/main" id="{62B9A411-8596-41C8-AD69-C35CE37CAA30}"/>
                </a:ext>
              </a:extLst>
            </p:cNvPr>
            <p:cNvSpPr/>
            <p:nvPr/>
          </p:nvSpPr>
          <p:spPr>
            <a:xfrm>
              <a:off x="3571" y="2240822"/>
              <a:ext cx="1561703" cy="93702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HK" altLang="en-US"/>
            </a:p>
          </p:txBody>
        </p:sp>
        <p:sp>
          <p:nvSpPr>
            <p:cNvPr id="28" name="矩形: 圓角 4">
              <a:extLst>
                <a:ext uri="{FF2B5EF4-FFF2-40B4-BE49-F238E27FC236}">
                  <a16:creationId xmlns:a16="http://schemas.microsoft.com/office/drawing/2014/main" id="{C6BBCD63-D611-40E6-9622-87521100B237}"/>
                </a:ext>
              </a:extLst>
            </p:cNvPr>
            <p:cNvSpPr txBox="1"/>
            <p:nvPr/>
          </p:nvSpPr>
          <p:spPr>
            <a:xfrm>
              <a:off x="5942" y="2310285"/>
              <a:ext cx="1506815" cy="882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4780" tIns="144780" rIns="144780" bIns="144780" numCol="1" spcCol="1270" anchor="ctr" anchorCtr="0">
              <a:noAutofit/>
            </a:bodyPr>
            <a:lstStyle/>
            <a:p>
              <a:pPr algn="ctr" defTabSz="1689100">
                <a:lnSpc>
                  <a:spcPct val="90000"/>
                </a:lnSpc>
                <a:spcBef>
                  <a:spcPct val="0"/>
                </a:spcBef>
                <a:spcAft>
                  <a:spcPct val="35000"/>
                </a:spcAft>
              </a:pPr>
              <a:r>
                <a:rPr lang="en-US" altLang="zh-HK" sz="3800" dirty="0"/>
                <a:t>A</a:t>
              </a:r>
              <a:r>
                <a:rPr lang="en-US" altLang="zh-HK" sz="4000" dirty="0"/>
                <a:t>mplifies</a:t>
              </a:r>
              <a:endParaRPr lang="zh-HK" altLang="en-US" sz="4000" dirty="0"/>
            </a:p>
          </p:txBody>
        </p:sp>
      </p:grpSp>
      <p:grpSp>
        <p:nvGrpSpPr>
          <p:cNvPr id="29" name="群組 28">
            <a:extLst>
              <a:ext uri="{FF2B5EF4-FFF2-40B4-BE49-F238E27FC236}">
                <a16:creationId xmlns:a16="http://schemas.microsoft.com/office/drawing/2014/main" id="{F34732CB-9EE2-4853-98CF-16AF60229A81}"/>
              </a:ext>
            </a:extLst>
          </p:cNvPr>
          <p:cNvGrpSpPr/>
          <p:nvPr/>
        </p:nvGrpSpPr>
        <p:grpSpPr>
          <a:xfrm>
            <a:off x="9506303" y="4798519"/>
            <a:ext cx="2479997" cy="962523"/>
            <a:chOff x="3571" y="2240822"/>
            <a:chExt cx="1561703" cy="951596"/>
          </a:xfrm>
        </p:grpSpPr>
        <p:sp>
          <p:nvSpPr>
            <p:cNvPr id="30" name="矩形: 圓角 29">
              <a:extLst>
                <a:ext uri="{FF2B5EF4-FFF2-40B4-BE49-F238E27FC236}">
                  <a16:creationId xmlns:a16="http://schemas.microsoft.com/office/drawing/2014/main" id="{D9EB5177-767B-475A-9096-1D647BA7E295}"/>
                </a:ext>
              </a:extLst>
            </p:cNvPr>
            <p:cNvSpPr/>
            <p:nvPr/>
          </p:nvSpPr>
          <p:spPr>
            <a:xfrm>
              <a:off x="3571" y="2240822"/>
              <a:ext cx="1561703" cy="93702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HK" altLang="en-US"/>
            </a:p>
          </p:txBody>
        </p:sp>
        <p:sp>
          <p:nvSpPr>
            <p:cNvPr id="31" name="矩形: 圓角 4">
              <a:extLst>
                <a:ext uri="{FF2B5EF4-FFF2-40B4-BE49-F238E27FC236}">
                  <a16:creationId xmlns:a16="http://schemas.microsoft.com/office/drawing/2014/main" id="{6352CCFE-59CC-4F39-BFDC-F15FA1838F3D}"/>
                </a:ext>
              </a:extLst>
            </p:cNvPr>
            <p:cNvSpPr txBox="1"/>
            <p:nvPr/>
          </p:nvSpPr>
          <p:spPr>
            <a:xfrm>
              <a:off x="5942" y="2310285"/>
              <a:ext cx="1506815" cy="882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altLang="zh-HK" sz="3800" dirty="0"/>
                <a:t>Out</a:t>
              </a:r>
              <a:r>
                <a:rPr lang="en-US" altLang="zh-HK" sz="3800" kern="1200" dirty="0"/>
                <a:t>put</a:t>
              </a:r>
              <a:endParaRPr lang="zh-HK" altLang="en-US" sz="3800" kern="1200" dirty="0"/>
            </a:p>
          </p:txBody>
        </p:sp>
      </p:grpSp>
      <p:graphicFrame>
        <p:nvGraphicFramePr>
          <p:cNvPr id="34" name="內容版面配置區 4">
            <a:extLst>
              <a:ext uri="{FF2B5EF4-FFF2-40B4-BE49-F238E27FC236}">
                <a16:creationId xmlns:a16="http://schemas.microsoft.com/office/drawing/2014/main" id="{3551116F-10F9-49AA-A809-7F4BFF7D0F7F}"/>
              </a:ext>
            </a:extLst>
          </p:cNvPr>
          <p:cNvGraphicFramePr>
            <a:graphicFrameLocks noGrp="1"/>
          </p:cNvGraphicFramePr>
          <p:nvPr>
            <p:ph sz="half" idx="2"/>
            <p:extLst>
              <p:ext uri="{D42A27DB-BD31-4B8C-83A1-F6EECF244321}">
                <p14:modId xmlns:p14="http://schemas.microsoft.com/office/powerpoint/2010/main" val="2503939543"/>
              </p:ext>
            </p:extLst>
          </p:nvPr>
        </p:nvGraphicFramePr>
        <p:xfrm>
          <a:off x="1322388" y="1440874"/>
          <a:ext cx="7288212" cy="40647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636125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A7E9A00-0492-AD85-2FEF-C8DC134A17ED}"/>
              </a:ext>
            </a:extLst>
          </p:cNvPr>
          <p:cNvSpPr>
            <a:spLocks noGrp="1"/>
          </p:cNvSpPr>
          <p:nvPr>
            <p:ph type="title"/>
          </p:nvPr>
        </p:nvSpPr>
        <p:spPr/>
        <p:txBody>
          <a:bodyPr anchor="b">
            <a:normAutofit/>
          </a:bodyPr>
          <a:lstStyle/>
          <a:p>
            <a:r>
              <a:rPr lang="en-US" altLang="zh-HK" sz="4800" b="1" dirty="0"/>
              <a:t>Principle (a dynamic microphone)</a:t>
            </a:r>
            <a:endParaRPr lang="zh-HK" altLang="en-US" sz="4800" b="1" dirty="0"/>
          </a:p>
        </p:txBody>
      </p:sp>
      <p:pic>
        <p:nvPicPr>
          <p:cNvPr id="5" name="圖片 4" descr="一張含有 螢幕擷取畫面, 設計 的圖片&#10;&#10;自動產生的描述">
            <a:extLst>
              <a:ext uri="{FF2B5EF4-FFF2-40B4-BE49-F238E27FC236}">
                <a16:creationId xmlns:a16="http://schemas.microsoft.com/office/drawing/2014/main" id="{D2C6BA71-D941-09BD-F1ED-62946FABA5F6}"/>
              </a:ext>
            </a:extLst>
          </p:cNvPr>
          <p:cNvPicPr>
            <a:picLocks noChangeAspect="1"/>
          </p:cNvPicPr>
          <p:nvPr/>
        </p:nvPicPr>
        <p:blipFill>
          <a:blip r:embed="rId2"/>
          <a:stretch>
            <a:fillRect/>
          </a:stretch>
        </p:blipFill>
        <p:spPr>
          <a:xfrm>
            <a:off x="4864859" y="2221277"/>
            <a:ext cx="6903720" cy="3745266"/>
          </a:xfrm>
          <a:prstGeom prst="rect">
            <a:avLst/>
          </a:prstGeom>
        </p:spPr>
      </p:pic>
      <p:sp>
        <p:nvSpPr>
          <p:cNvPr id="9" name="文字方塊 8">
            <a:extLst>
              <a:ext uri="{FF2B5EF4-FFF2-40B4-BE49-F238E27FC236}">
                <a16:creationId xmlns:a16="http://schemas.microsoft.com/office/drawing/2014/main" id="{06EAABA8-9ED4-B3AC-680F-E8AEF3EA509E}"/>
              </a:ext>
            </a:extLst>
          </p:cNvPr>
          <p:cNvSpPr txBox="1"/>
          <p:nvPr/>
        </p:nvSpPr>
        <p:spPr>
          <a:xfrm>
            <a:off x="7957440" y="5559185"/>
            <a:ext cx="2336800" cy="646331"/>
          </a:xfrm>
          <a:prstGeom prst="rect">
            <a:avLst/>
          </a:prstGeom>
          <a:noFill/>
        </p:spPr>
        <p:txBody>
          <a:bodyPr wrap="square">
            <a:spAutoFit/>
          </a:bodyPr>
          <a:lstStyle/>
          <a:p>
            <a:r>
              <a:rPr lang="en-US" altLang="zh-HK" dirty="0"/>
              <a:t>The coil produces an induced current</a:t>
            </a:r>
            <a:endParaRPr lang="zh-HK" altLang="en-US" dirty="0"/>
          </a:p>
        </p:txBody>
      </p:sp>
      <p:sp>
        <p:nvSpPr>
          <p:cNvPr id="11" name="內容版面配置區 2">
            <a:extLst>
              <a:ext uri="{FF2B5EF4-FFF2-40B4-BE49-F238E27FC236}">
                <a16:creationId xmlns:a16="http://schemas.microsoft.com/office/drawing/2014/main" id="{A72551B8-6F4D-53B6-B567-C5B100D7E64F}"/>
              </a:ext>
            </a:extLst>
          </p:cNvPr>
          <p:cNvSpPr txBox="1">
            <a:spLocks/>
          </p:cNvSpPr>
          <p:nvPr/>
        </p:nvSpPr>
        <p:spPr>
          <a:xfrm>
            <a:off x="694954" y="2471639"/>
            <a:ext cx="3429000" cy="341071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TW" sz="2000" dirty="0">
                <a:latin typeface="+mn-ea"/>
              </a:rPr>
              <a:t>The principle of a dynamic microphone is to drive the diaphragm and coil through air vibration, converting the sound received by the microphone into electronic signals for transmission.</a:t>
            </a:r>
          </a:p>
          <a:p>
            <a:pPr marL="0" indent="0">
              <a:buNone/>
            </a:pPr>
            <a:endParaRPr lang="en-US" altLang="zh-HK" sz="2000" dirty="0">
              <a:latin typeface="+mn-ea"/>
            </a:endParaRPr>
          </a:p>
          <a:p>
            <a:pPr marL="0" indent="0">
              <a:buNone/>
            </a:pPr>
            <a:r>
              <a:rPr lang="en-US" altLang="zh-HK" sz="2000" dirty="0">
                <a:latin typeface="+mn-ea"/>
              </a:rPr>
              <a:t>It have a magnet design (heavy).The high and low frequency response is poor.</a:t>
            </a:r>
            <a:endParaRPr lang="zh-HK" altLang="en-US" sz="2000" dirty="0">
              <a:latin typeface="+mn-ea"/>
            </a:endParaRPr>
          </a:p>
        </p:txBody>
      </p:sp>
    </p:spTree>
    <p:extLst>
      <p:ext uri="{BB962C8B-B14F-4D97-AF65-F5344CB8AC3E}">
        <p14:creationId xmlns:p14="http://schemas.microsoft.com/office/powerpoint/2010/main" val="25650480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A7E9A00-0492-AD85-2FEF-C8DC134A17ED}"/>
              </a:ext>
            </a:extLst>
          </p:cNvPr>
          <p:cNvSpPr>
            <a:spLocks noGrp="1"/>
          </p:cNvSpPr>
          <p:nvPr>
            <p:ph type="title"/>
          </p:nvPr>
        </p:nvSpPr>
        <p:spPr/>
        <p:txBody>
          <a:bodyPr anchor="b">
            <a:normAutofit/>
          </a:bodyPr>
          <a:lstStyle/>
          <a:p>
            <a:r>
              <a:rPr lang="en-US" altLang="zh-HK" sz="4800" b="1" dirty="0"/>
              <a:t>Principle (a Condenser microphones)</a:t>
            </a:r>
            <a:endParaRPr lang="zh-HK" altLang="en-US" sz="4800" b="1" dirty="0"/>
          </a:p>
        </p:txBody>
      </p:sp>
      <p:sp>
        <p:nvSpPr>
          <p:cNvPr id="11" name="內容版面配置區 2">
            <a:extLst>
              <a:ext uri="{FF2B5EF4-FFF2-40B4-BE49-F238E27FC236}">
                <a16:creationId xmlns:a16="http://schemas.microsoft.com/office/drawing/2014/main" id="{A72551B8-6F4D-53B6-B567-C5B100D7E64F}"/>
              </a:ext>
            </a:extLst>
          </p:cNvPr>
          <p:cNvSpPr txBox="1">
            <a:spLocks/>
          </p:cNvSpPr>
          <p:nvPr/>
        </p:nvSpPr>
        <p:spPr>
          <a:xfrm>
            <a:off x="694954" y="2471638"/>
            <a:ext cx="3946848" cy="434343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TW" sz="1600" dirty="0">
                <a:latin typeface="+mn-ea"/>
              </a:rPr>
              <a:t>Capacitor microphones do not have coils or magnets. When sound enters the microphone, it vibrates the two parallel metal plates in front of the microphone. The vibrating membrane vibrates with the sound, while the metal plate in the back is fixed. The capacitor formed by the distance between the two generates a voltage difference due to vibration, which is converted into different signals to produce sound.</a:t>
            </a:r>
          </a:p>
          <a:p>
            <a:pPr marL="0" indent="0">
              <a:buNone/>
            </a:pPr>
            <a:r>
              <a:rPr lang="en-US" altLang="zh-TW" sz="1600" dirty="0">
                <a:latin typeface="+mn-ea"/>
              </a:rPr>
              <a:t>The biggest difference between capacitor microphones and other microphones is that they need to be powered.</a:t>
            </a:r>
            <a:endParaRPr lang="zh-HK" altLang="en-US" sz="1600" dirty="0">
              <a:latin typeface="+mn-ea"/>
            </a:endParaRPr>
          </a:p>
        </p:txBody>
      </p:sp>
      <p:pic>
        <p:nvPicPr>
          <p:cNvPr id="6" name="圖片 5">
            <a:extLst>
              <a:ext uri="{FF2B5EF4-FFF2-40B4-BE49-F238E27FC236}">
                <a16:creationId xmlns:a16="http://schemas.microsoft.com/office/drawing/2014/main" id="{69AE6072-C03D-4D08-8B4E-128CAF603663}"/>
              </a:ext>
            </a:extLst>
          </p:cNvPr>
          <p:cNvPicPr>
            <a:picLocks noChangeAspect="1"/>
          </p:cNvPicPr>
          <p:nvPr/>
        </p:nvPicPr>
        <p:blipFill>
          <a:blip r:embed="rId2"/>
          <a:stretch>
            <a:fillRect/>
          </a:stretch>
        </p:blipFill>
        <p:spPr>
          <a:xfrm>
            <a:off x="4966459" y="2297471"/>
            <a:ext cx="6903720" cy="4055934"/>
          </a:xfrm>
          <a:prstGeom prst="rect">
            <a:avLst/>
          </a:prstGeom>
        </p:spPr>
      </p:pic>
      <p:sp>
        <p:nvSpPr>
          <p:cNvPr id="8" name="文字方塊 7">
            <a:extLst>
              <a:ext uri="{FF2B5EF4-FFF2-40B4-BE49-F238E27FC236}">
                <a16:creationId xmlns:a16="http://schemas.microsoft.com/office/drawing/2014/main" id="{564A1546-AD37-42D5-9DEF-14872290B195}"/>
              </a:ext>
            </a:extLst>
          </p:cNvPr>
          <p:cNvSpPr txBox="1"/>
          <p:nvPr/>
        </p:nvSpPr>
        <p:spPr>
          <a:xfrm>
            <a:off x="7371257" y="6168739"/>
            <a:ext cx="4498921" cy="646331"/>
          </a:xfrm>
          <a:prstGeom prst="rect">
            <a:avLst/>
          </a:prstGeom>
          <a:noFill/>
        </p:spPr>
        <p:txBody>
          <a:bodyPr wrap="square">
            <a:spAutoFit/>
          </a:bodyPr>
          <a:lstStyle/>
          <a:p>
            <a:r>
              <a:rPr lang="en-US" altLang="zh-TW" dirty="0"/>
              <a:t>The capacitor produces a voltage difference due to vibration</a:t>
            </a:r>
            <a:endParaRPr lang="zh-HK" altLang="en-US" dirty="0"/>
          </a:p>
        </p:txBody>
      </p:sp>
    </p:spTree>
    <p:extLst>
      <p:ext uri="{BB962C8B-B14F-4D97-AF65-F5344CB8AC3E}">
        <p14:creationId xmlns:p14="http://schemas.microsoft.com/office/powerpoint/2010/main" val="31900400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C30E358-0997-FFAA-C061-8D6D93DF7E01}"/>
              </a:ext>
            </a:extLst>
          </p:cNvPr>
          <p:cNvSpPr>
            <a:spLocks noGrp="1"/>
          </p:cNvSpPr>
          <p:nvPr>
            <p:ph type="title"/>
          </p:nvPr>
        </p:nvSpPr>
        <p:spPr>
          <a:xfrm>
            <a:off x="1322318" y="268360"/>
            <a:ext cx="7288282" cy="1172513"/>
          </a:xfrm>
        </p:spPr>
        <p:txBody>
          <a:bodyPr/>
          <a:lstStyle/>
          <a:p>
            <a:r>
              <a:rPr lang="en-US" altLang="zh-HK" b="1" dirty="0"/>
              <a:t>Microphone type</a:t>
            </a:r>
            <a:endParaRPr lang="zh-HK" altLang="en-US" b="1" dirty="0">
              <a:cs typeface="ADLaM Display" panose="020F0502020204030204" pitchFamily="2" charset="0"/>
            </a:endParaRPr>
          </a:p>
        </p:txBody>
      </p:sp>
      <p:grpSp>
        <p:nvGrpSpPr>
          <p:cNvPr id="6" name="群組 5">
            <a:extLst>
              <a:ext uri="{FF2B5EF4-FFF2-40B4-BE49-F238E27FC236}">
                <a16:creationId xmlns:a16="http://schemas.microsoft.com/office/drawing/2014/main" id="{4F3D5BDD-A738-1604-E4C5-96CB2EA7EF61}"/>
              </a:ext>
            </a:extLst>
          </p:cNvPr>
          <p:cNvGrpSpPr/>
          <p:nvPr/>
        </p:nvGrpSpPr>
        <p:grpSpPr>
          <a:xfrm>
            <a:off x="9497062" y="1538087"/>
            <a:ext cx="2479997" cy="962523"/>
            <a:chOff x="3571" y="2240822"/>
            <a:chExt cx="1561703" cy="951596"/>
          </a:xfrm>
        </p:grpSpPr>
        <p:sp>
          <p:nvSpPr>
            <p:cNvPr id="7" name="矩形: 圓角 6">
              <a:extLst>
                <a:ext uri="{FF2B5EF4-FFF2-40B4-BE49-F238E27FC236}">
                  <a16:creationId xmlns:a16="http://schemas.microsoft.com/office/drawing/2014/main" id="{08576B84-EC9B-3659-0A89-38CB2FD0AAFA}"/>
                </a:ext>
              </a:extLst>
            </p:cNvPr>
            <p:cNvSpPr/>
            <p:nvPr/>
          </p:nvSpPr>
          <p:spPr>
            <a:xfrm>
              <a:off x="3571" y="2240822"/>
              <a:ext cx="1561703" cy="93702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HK" altLang="en-US">
                <a:solidFill>
                  <a:schemeClr val="tx1"/>
                </a:solidFill>
              </a:endParaRPr>
            </a:p>
          </p:txBody>
        </p:sp>
        <p:sp>
          <p:nvSpPr>
            <p:cNvPr id="8" name="矩形: 圓角 4">
              <a:extLst>
                <a:ext uri="{FF2B5EF4-FFF2-40B4-BE49-F238E27FC236}">
                  <a16:creationId xmlns:a16="http://schemas.microsoft.com/office/drawing/2014/main" id="{1C93C5A7-BF7B-4AF4-C2F8-4A9B85DDF231}"/>
                </a:ext>
              </a:extLst>
            </p:cNvPr>
            <p:cNvSpPr txBox="1"/>
            <p:nvPr/>
          </p:nvSpPr>
          <p:spPr>
            <a:xfrm>
              <a:off x="5942" y="2310285"/>
              <a:ext cx="1506815" cy="882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altLang="zh-HK" sz="3800" kern="1200" dirty="0">
                  <a:solidFill>
                    <a:schemeClr val="tx1"/>
                  </a:solidFill>
                </a:rPr>
                <a:t>Input</a:t>
              </a:r>
              <a:endParaRPr lang="zh-HK" altLang="en-US" sz="3800" kern="1200" dirty="0">
                <a:solidFill>
                  <a:schemeClr val="tx1"/>
                </a:solidFill>
              </a:endParaRPr>
            </a:p>
          </p:txBody>
        </p:sp>
      </p:grpSp>
      <p:grpSp>
        <p:nvGrpSpPr>
          <p:cNvPr id="20" name="群組 19">
            <a:extLst>
              <a:ext uri="{FF2B5EF4-FFF2-40B4-BE49-F238E27FC236}">
                <a16:creationId xmlns:a16="http://schemas.microsoft.com/office/drawing/2014/main" id="{46457402-59F3-43E3-9E97-47BB1DE0B00D}"/>
              </a:ext>
            </a:extLst>
          </p:cNvPr>
          <p:cNvGrpSpPr/>
          <p:nvPr/>
        </p:nvGrpSpPr>
        <p:grpSpPr>
          <a:xfrm>
            <a:off x="9492447" y="2614115"/>
            <a:ext cx="2479997" cy="962523"/>
            <a:chOff x="3571" y="2240822"/>
            <a:chExt cx="1561703" cy="951596"/>
          </a:xfrm>
        </p:grpSpPr>
        <p:sp>
          <p:nvSpPr>
            <p:cNvPr id="21" name="矩形: 圓角 20">
              <a:extLst>
                <a:ext uri="{FF2B5EF4-FFF2-40B4-BE49-F238E27FC236}">
                  <a16:creationId xmlns:a16="http://schemas.microsoft.com/office/drawing/2014/main" id="{8C26C6D8-2E55-4C9D-AE30-CF0EF404094F}"/>
                </a:ext>
              </a:extLst>
            </p:cNvPr>
            <p:cNvSpPr/>
            <p:nvPr/>
          </p:nvSpPr>
          <p:spPr>
            <a:xfrm>
              <a:off x="3571" y="2240822"/>
              <a:ext cx="1561703" cy="93702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HK" altLang="en-US"/>
            </a:p>
          </p:txBody>
        </p:sp>
        <p:sp>
          <p:nvSpPr>
            <p:cNvPr id="22" name="矩形: 圓角 4">
              <a:extLst>
                <a:ext uri="{FF2B5EF4-FFF2-40B4-BE49-F238E27FC236}">
                  <a16:creationId xmlns:a16="http://schemas.microsoft.com/office/drawing/2014/main" id="{B96F5F81-2C7B-4829-9C4B-D0B2EF4CE2C3}"/>
                </a:ext>
              </a:extLst>
            </p:cNvPr>
            <p:cNvSpPr txBox="1"/>
            <p:nvPr/>
          </p:nvSpPr>
          <p:spPr>
            <a:xfrm>
              <a:off x="5942" y="2310285"/>
              <a:ext cx="1506815" cy="882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altLang="zh-HK" sz="3800" dirty="0"/>
                <a:t>Mixing</a:t>
              </a:r>
              <a:endParaRPr lang="zh-HK" altLang="en-US" sz="3800" kern="1200" dirty="0"/>
            </a:p>
          </p:txBody>
        </p:sp>
      </p:grpSp>
      <p:grpSp>
        <p:nvGrpSpPr>
          <p:cNvPr id="26" name="群組 25">
            <a:extLst>
              <a:ext uri="{FF2B5EF4-FFF2-40B4-BE49-F238E27FC236}">
                <a16:creationId xmlns:a16="http://schemas.microsoft.com/office/drawing/2014/main" id="{78B51108-0852-4AC2-BE31-26355F5B10FC}"/>
              </a:ext>
            </a:extLst>
          </p:cNvPr>
          <p:cNvGrpSpPr/>
          <p:nvPr/>
        </p:nvGrpSpPr>
        <p:grpSpPr>
          <a:xfrm>
            <a:off x="9492447" y="3667069"/>
            <a:ext cx="2479997" cy="962523"/>
            <a:chOff x="3571" y="2240822"/>
            <a:chExt cx="1561703" cy="951596"/>
          </a:xfrm>
        </p:grpSpPr>
        <p:sp>
          <p:nvSpPr>
            <p:cNvPr id="27" name="矩形: 圓角 26">
              <a:extLst>
                <a:ext uri="{FF2B5EF4-FFF2-40B4-BE49-F238E27FC236}">
                  <a16:creationId xmlns:a16="http://schemas.microsoft.com/office/drawing/2014/main" id="{62B9A411-8596-41C8-AD69-C35CE37CAA30}"/>
                </a:ext>
              </a:extLst>
            </p:cNvPr>
            <p:cNvSpPr/>
            <p:nvPr/>
          </p:nvSpPr>
          <p:spPr>
            <a:xfrm>
              <a:off x="3571" y="2240822"/>
              <a:ext cx="1561703" cy="93702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HK" altLang="en-US"/>
            </a:p>
          </p:txBody>
        </p:sp>
        <p:sp>
          <p:nvSpPr>
            <p:cNvPr id="28" name="矩形: 圓角 4">
              <a:extLst>
                <a:ext uri="{FF2B5EF4-FFF2-40B4-BE49-F238E27FC236}">
                  <a16:creationId xmlns:a16="http://schemas.microsoft.com/office/drawing/2014/main" id="{C6BBCD63-D611-40E6-9622-87521100B237}"/>
                </a:ext>
              </a:extLst>
            </p:cNvPr>
            <p:cNvSpPr txBox="1"/>
            <p:nvPr/>
          </p:nvSpPr>
          <p:spPr>
            <a:xfrm>
              <a:off x="5942" y="2310285"/>
              <a:ext cx="1506815" cy="882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4780" tIns="144780" rIns="144780" bIns="144780" numCol="1" spcCol="1270" anchor="ctr" anchorCtr="0">
              <a:noAutofit/>
            </a:bodyPr>
            <a:lstStyle/>
            <a:p>
              <a:pPr algn="ctr" defTabSz="1689100">
                <a:lnSpc>
                  <a:spcPct val="90000"/>
                </a:lnSpc>
                <a:spcBef>
                  <a:spcPct val="0"/>
                </a:spcBef>
                <a:spcAft>
                  <a:spcPct val="35000"/>
                </a:spcAft>
              </a:pPr>
              <a:r>
                <a:rPr lang="en-US" altLang="zh-HK" sz="3800" dirty="0"/>
                <a:t>A</a:t>
              </a:r>
              <a:r>
                <a:rPr lang="en-US" altLang="zh-HK" sz="4000" dirty="0"/>
                <a:t>mplifies</a:t>
              </a:r>
              <a:endParaRPr lang="zh-HK" altLang="en-US" sz="4000" dirty="0"/>
            </a:p>
          </p:txBody>
        </p:sp>
      </p:grpSp>
      <p:grpSp>
        <p:nvGrpSpPr>
          <p:cNvPr id="29" name="群組 28">
            <a:extLst>
              <a:ext uri="{FF2B5EF4-FFF2-40B4-BE49-F238E27FC236}">
                <a16:creationId xmlns:a16="http://schemas.microsoft.com/office/drawing/2014/main" id="{F34732CB-9EE2-4853-98CF-16AF60229A81}"/>
              </a:ext>
            </a:extLst>
          </p:cNvPr>
          <p:cNvGrpSpPr/>
          <p:nvPr/>
        </p:nvGrpSpPr>
        <p:grpSpPr>
          <a:xfrm>
            <a:off x="9506303" y="4798519"/>
            <a:ext cx="2479997" cy="962523"/>
            <a:chOff x="3571" y="2240822"/>
            <a:chExt cx="1561703" cy="951596"/>
          </a:xfrm>
        </p:grpSpPr>
        <p:sp>
          <p:nvSpPr>
            <p:cNvPr id="30" name="矩形: 圓角 29">
              <a:extLst>
                <a:ext uri="{FF2B5EF4-FFF2-40B4-BE49-F238E27FC236}">
                  <a16:creationId xmlns:a16="http://schemas.microsoft.com/office/drawing/2014/main" id="{D9EB5177-767B-475A-9096-1D647BA7E295}"/>
                </a:ext>
              </a:extLst>
            </p:cNvPr>
            <p:cNvSpPr/>
            <p:nvPr/>
          </p:nvSpPr>
          <p:spPr>
            <a:xfrm>
              <a:off x="3571" y="2240822"/>
              <a:ext cx="1561703" cy="93702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HK" altLang="en-US"/>
            </a:p>
          </p:txBody>
        </p:sp>
        <p:sp>
          <p:nvSpPr>
            <p:cNvPr id="31" name="矩形: 圓角 4">
              <a:extLst>
                <a:ext uri="{FF2B5EF4-FFF2-40B4-BE49-F238E27FC236}">
                  <a16:creationId xmlns:a16="http://schemas.microsoft.com/office/drawing/2014/main" id="{6352CCFE-59CC-4F39-BFDC-F15FA1838F3D}"/>
                </a:ext>
              </a:extLst>
            </p:cNvPr>
            <p:cNvSpPr txBox="1"/>
            <p:nvPr/>
          </p:nvSpPr>
          <p:spPr>
            <a:xfrm>
              <a:off x="5942" y="2310285"/>
              <a:ext cx="1506815" cy="882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altLang="zh-HK" sz="3800" dirty="0"/>
                <a:t>Out</a:t>
              </a:r>
              <a:r>
                <a:rPr lang="en-US" altLang="zh-HK" sz="3800" kern="1200" dirty="0"/>
                <a:t>put</a:t>
              </a:r>
              <a:endParaRPr lang="zh-HK" altLang="en-US" sz="3800" kern="1200" dirty="0"/>
            </a:p>
          </p:txBody>
        </p:sp>
      </p:grpSp>
      <p:graphicFrame>
        <p:nvGraphicFramePr>
          <p:cNvPr id="34" name="內容版面配置區 4">
            <a:extLst>
              <a:ext uri="{FF2B5EF4-FFF2-40B4-BE49-F238E27FC236}">
                <a16:creationId xmlns:a16="http://schemas.microsoft.com/office/drawing/2014/main" id="{3551116F-10F9-49AA-A809-7F4BFF7D0F7F}"/>
              </a:ext>
            </a:extLst>
          </p:cNvPr>
          <p:cNvGraphicFramePr>
            <a:graphicFrameLocks noGrp="1"/>
          </p:cNvGraphicFramePr>
          <p:nvPr>
            <p:ph sz="half" idx="2"/>
            <p:extLst>
              <p:ext uri="{D42A27DB-BD31-4B8C-83A1-F6EECF244321}">
                <p14:modId xmlns:p14="http://schemas.microsoft.com/office/powerpoint/2010/main" val="3881522198"/>
              </p:ext>
            </p:extLst>
          </p:nvPr>
        </p:nvGraphicFramePr>
        <p:xfrm>
          <a:off x="1322388" y="2098820"/>
          <a:ext cx="7288212" cy="34067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31306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內容版面配置區 6">
            <a:extLst>
              <a:ext uri="{FF2B5EF4-FFF2-40B4-BE49-F238E27FC236}">
                <a16:creationId xmlns:a16="http://schemas.microsoft.com/office/drawing/2014/main" id="{A405352C-FDF9-5326-1143-C2235F5B40F5}"/>
              </a:ext>
            </a:extLst>
          </p:cNvPr>
          <p:cNvGraphicFramePr>
            <a:graphicFrameLocks noGrp="1"/>
          </p:cNvGraphicFramePr>
          <p:nvPr>
            <p:ph sz="half" idx="2"/>
            <p:extLst>
              <p:ext uri="{D42A27DB-BD31-4B8C-83A1-F6EECF244321}">
                <p14:modId xmlns:p14="http://schemas.microsoft.com/office/powerpoint/2010/main" val="3621177627"/>
              </p:ext>
            </p:extLst>
          </p:nvPr>
        </p:nvGraphicFramePr>
        <p:xfrm>
          <a:off x="509587" y="4701692"/>
          <a:ext cx="9783717" cy="18879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標題 1">
            <a:extLst>
              <a:ext uri="{FF2B5EF4-FFF2-40B4-BE49-F238E27FC236}">
                <a16:creationId xmlns:a16="http://schemas.microsoft.com/office/drawing/2014/main" id="{058072CA-B9C2-475C-BF98-FB126AC69BEC}"/>
              </a:ext>
            </a:extLst>
          </p:cNvPr>
          <p:cNvSpPr txBox="1">
            <a:spLocks/>
          </p:cNvSpPr>
          <p:nvPr/>
        </p:nvSpPr>
        <p:spPr>
          <a:xfrm>
            <a:off x="1322318" y="268360"/>
            <a:ext cx="7288282" cy="21211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2800" kern="1200" cap="all" spc="150" baseline="0" dirty="0">
                <a:solidFill>
                  <a:schemeClr val="tx1"/>
                </a:solidFill>
                <a:latin typeface="+mj-lt"/>
                <a:ea typeface="+mj-ea"/>
                <a:cs typeface="+mj-cs"/>
              </a:defRPr>
            </a:lvl1pPr>
          </a:lstStyle>
          <a:p>
            <a:pPr algn="ctr"/>
            <a:r>
              <a:rPr lang="en-US" altLang="zh-TW" sz="6600" b="1" dirty="0"/>
              <a:t>directivity</a:t>
            </a:r>
            <a:endParaRPr lang="en-US" altLang="zh-HK" sz="6600" b="1" dirty="0"/>
          </a:p>
        </p:txBody>
      </p:sp>
      <p:pic>
        <p:nvPicPr>
          <p:cNvPr id="4" name="圖片 3">
            <a:extLst>
              <a:ext uri="{FF2B5EF4-FFF2-40B4-BE49-F238E27FC236}">
                <a16:creationId xmlns:a16="http://schemas.microsoft.com/office/drawing/2014/main" id="{158589C4-6032-469B-B71F-5B1A665DD0A1}"/>
              </a:ext>
            </a:extLst>
          </p:cNvPr>
          <p:cNvPicPr>
            <a:picLocks noChangeAspect="1"/>
          </p:cNvPicPr>
          <p:nvPr/>
        </p:nvPicPr>
        <p:blipFill>
          <a:blip r:embed="rId7"/>
          <a:stretch>
            <a:fillRect/>
          </a:stretch>
        </p:blipFill>
        <p:spPr>
          <a:xfrm>
            <a:off x="509588" y="2184719"/>
            <a:ext cx="9783717" cy="2516973"/>
          </a:xfrm>
          <a:prstGeom prst="rect">
            <a:avLst/>
          </a:prstGeom>
        </p:spPr>
      </p:pic>
      <p:sp>
        <p:nvSpPr>
          <p:cNvPr id="5" name="內容版面配置區 2">
            <a:extLst>
              <a:ext uri="{FF2B5EF4-FFF2-40B4-BE49-F238E27FC236}">
                <a16:creationId xmlns:a16="http://schemas.microsoft.com/office/drawing/2014/main" id="{3CDE26E2-C913-4899-8790-89F9BC97B4C1}"/>
              </a:ext>
            </a:extLst>
          </p:cNvPr>
          <p:cNvSpPr txBox="1">
            <a:spLocks/>
          </p:cNvSpPr>
          <p:nvPr/>
        </p:nvSpPr>
        <p:spPr>
          <a:xfrm>
            <a:off x="1442965" y="1563865"/>
            <a:ext cx="7288282" cy="620854"/>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1000"/>
              </a:spcBef>
              <a:buFont typeface="Arial" panose="020B0604020202020204" pitchFamily="34" charset="0"/>
              <a:buNone/>
              <a:defRPr sz="1800" b="1" kern="1200" spc="50" baseline="0">
                <a:solidFill>
                  <a:schemeClr val="tx1"/>
                </a:solidFill>
                <a:latin typeface="+mn-lt"/>
                <a:ea typeface="+mn-ea"/>
                <a:cs typeface="+mn-cs"/>
              </a:defRPr>
            </a:lvl1pPr>
            <a:lvl2pPr marL="283464" indent="-285750" algn="l" defTabSz="914400" rtl="0" eaLnBrk="1" latinLnBrk="0" hangingPunct="1">
              <a:lnSpc>
                <a:spcPct val="100000"/>
              </a:lnSpc>
              <a:spcBef>
                <a:spcPts val="1000"/>
              </a:spcBef>
              <a:buFont typeface="Arial" panose="020B0604020202020204" pitchFamily="34" charset="0"/>
              <a:buChar char="•"/>
              <a:defRPr sz="1800" kern="1200" spc="50" baseline="0">
                <a:solidFill>
                  <a:schemeClr val="tx1"/>
                </a:solidFill>
                <a:latin typeface="+mn-lt"/>
                <a:ea typeface="+mn-ea"/>
                <a:cs typeface="+mn-cs"/>
              </a:defRPr>
            </a:lvl2pPr>
            <a:lvl3pPr marL="566928" indent="-285750" algn="l" defTabSz="914400" rtl="0" eaLnBrk="1" latinLnBrk="0" hangingPunct="1">
              <a:lnSpc>
                <a:spcPct val="100000"/>
              </a:lnSpc>
              <a:spcBef>
                <a:spcPts val="1000"/>
              </a:spcBef>
              <a:buFont typeface="Arial" panose="020B0604020202020204" pitchFamily="34" charset="0"/>
              <a:buChar char="•"/>
              <a:defRPr sz="1800" kern="1200" spc="50" baseline="0">
                <a:solidFill>
                  <a:schemeClr val="tx1"/>
                </a:solidFill>
                <a:latin typeface="+mn-lt"/>
                <a:ea typeface="+mn-ea"/>
                <a:cs typeface="+mn-cs"/>
              </a:defRPr>
            </a:lvl3pPr>
            <a:lvl4pPr marL="859536" indent="-285750" algn="l" defTabSz="914400" rtl="0" eaLnBrk="1" latinLnBrk="0" hangingPunct="1">
              <a:lnSpc>
                <a:spcPct val="100000"/>
              </a:lnSpc>
              <a:spcBef>
                <a:spcPts val="1000"/>
              </a:spcBef>
              <a:buFont typeface="Arial" panose="020B0604020202020204" pitchFamily="34" charset="0"/>
              <a:buChar char="•"/>
              <a:defRPr sz="1800" kern="1200" spc="50" baseline="0">
                <a:solidFill>
                  <a:schemeClr val="tx1"/>
                </a:solidFill>
                <a:latin typeface="+mn-lt"/>
                <a:ea typeface="+mn-ea"/>
                <a:cs typeface="+mn-cs"/>
              </a:defRPr>
            </a:lvl4pPr>
            <a:lvl5pPr marL="1143000" indent="-285750" algn="l" defTabSz="914400" rtl="0" eaLnBrk="1" latinLnBrk="0" hangingPunct="1">
              <a:lnSpc>
                <a:spcPct val="100000"/>
              </a:lnSpc>
              <a:spcBef>
                <a:spcPts val="1000"/>
              </a:spcBef>
              <a:buFont typeface="Arial" panose="020B0604020202020204" pitchFamily="34" charset="0"/>
              <a:buChar char="•"/>
              <a:defRPr sz="18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zh-HK" sz="2400" dirty="0"/>
              <a:t>Front</a:t>
            </a:r>
          </a:p>
        </p:txBody>
      </p:sp>
    </p:spTree>
    <p:extLst>
      <p:ext uri="{BB962C8B-B14F-4D97-AF65-F5344CB8AC3E}">
        <p14:creationId xmlns:p14="http://schemas.microsoft.com/office/powerpoint/2010/main" val="1647182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C30E358-0997-FFAA-C061-8D6D93DF7E01}"/>
              </a:ext>
            </a:extLst>
          </p:cNvPr>
          <p:cNvSpPr>
            <a:spLocks noGrp="1"/>
          </p:cNvSpPr>
          <p:nvPr>
            <p:ph type="title"/>
          </p:nvPr>
        </p:nvSpPr>
        <p:spPr>
          <a:xfrm>
            <a:off x="1322318" y="268360"/>
            <a:ext cx="7288282" cy="1172513"/>
          </a:xfrm>
        </p:spPr>
        <p:txBody>
          <a:bodyPr/>
          <a:lstStyle/>
          <a:p>
            <a:r>
              <a:rPr lang="en-US" altLang="zh-HK" b="1" dirty="0"/>
              <a:t>Mixer</a:t>
            </a:r>
            <a:endParaRPr lang="zh-HK" altLang="en-US" b="1" dirty="0">
              <a:cs typeface="ADLaM Display" panose="020F0502020204030204" pitchFamily="2" charset="0"/>
            </a:endParaRPr>
          </a:p>
        </p:txBody>
      </p:sp>
      <p:grpSp>
        <p:nvGrpSpPr>
          <p:cNvPr id="6" name="群組 5">
            <a:extLst>
              <a:ext uri="{FF2B5EF4-FFF2-40B4-BE49-F238E27FC236}">
                <a16:creationId xmlns:a16="http://schemas.microsoft.com/office/drawing/2014/main" id="{4F3D5BDD-A738-1604-E4C5-96CB2EA7EF61}"/>
              </a:ext>
            </a:extLst>
          </p:cNvPr>
          <p:cNvGrpSpPr/>
          <p:nvPr/>
        </p:nvGrpSpPr>
        <p:grpSpPr>
          <a:xfrm>
            <a:off x="9497062" y="1538087"/>
            <a:ext cx="2479997" cy="962524"/>
            <a:chOff x="3571" y="2240822"/>
            <a:chExt cx="1561703" cy="951597"/>
          </a:xfrm>
        </p:grpSpPr>
        <p:sp>
          <p:nvSpPr>
            <p:cNvPr id="7" name="矩形: 圓角 6">
              <a:extLst>
                <a:ext uri="{FF2B5EF4-FFF2-40B4-BE49-F238E27FC236}">
                  <a16:creationId xmlns:a16="http://schemas.microsoft.com/office/drawing/2014/main" id="{08576B84-EC9B-3659-0A89-38CB2FD0AAFA}"/>
                </a:ext>
              </a:extLst>
            </p:cNvPr>
            <p:cNvSpPr/>
            <p:nvPr/>
          </p:nvSpPr>
          <p:spPr>
            <a:xfrm>
              <a:off x="3571" y="2240822"/>
              <a:ext cx="1561703" cy="93702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HK" altLang="en-US">
                <a:solidFill>
                  <a:schemeClr val="tx1"/>
                </a:solidFill>
              </a:endParaRPr>
            </a:p>
          </p:txBody>
        </p:sp>
        <p:sp>
          <p:nvSpPr>
            <p:cNvPr id="8" name="矩形: 圓角 4">
              <a:extLst>
                <a:ext uri="{FF2B5EF4-FFF2-40B4-BE49-F238E27FC236}">
                  <a16:creationId xmlns:a16="http://schemas.microsoft.com/office/drawing/2014/main" id="{1C93C5A7-BF7B-4AF4-C2F8-4A9B85DDF231}"/>
                </a:ext>
              </a:extLst>
            </p:cNvPr>
            <p:cNvSpPr txBox="1"/>
            <p:nvPr/>
          </p:nvSpPr>
          <p:spPr>
            <a:xfrm>
              <a:off x="5942" y="2310286"/>
              <a:ext cx="1506815" cy="882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altLang="zh-HK" sz="3800" kern="1200" dirty="0">
                  <a:solidFill>
                    <a:schemeClr val="bg1"/>
                  </a:solidFill>
                </a:rPr>
                <a:t>Input</a:t>
              </a:r>
              <a:endParaRPr lang="zh-HK" altLang="en-US" sz="3800" kern="1200" dirty="0">
                <a:solidFill>
                  <a:schemeClr val="bg1"/>
                </a:solidFill>
              </a:endParaRPr>
            </a:p>
          </p:txBody>
        </p:sp>
      </p:grpSp>
      <p:grpSp>
        <p:nvGrpSpPr>
          <p:cNvPr id="20" name="群組 19">
            <a:extLst>
              <a:ext uri="{FF2B5EF4-FFF2-40B4-BE49-F238E27FC236}">
                <a16:creationId xmlns:a16="http://schemas.microsoft.com/office/drawing/2014/main" id="{46457402-59F3-43E3-9E97-47BB1DE0B00D}"/>
              </a:ext>
            </a:extLst>
          </p:cNvPr>
          <p:cNvGrpSpPr/>
          <p:nvPr/>
        </p:nvGrpSpPr>
        <p:grpSpPr>
          <a:xfrm>
            <a:off x="9492447" y="2614115"/>
            <a:ext cx="2479997" cy="962524"/>
            <a:chOff x="3571" y="2240822"/>
            <a:chExt cx="1561703" cy="951597"/>
          </a:xfrm>
        </p:grpSpPr>
        <p:sp>
          <p:nvSpPr>
            <p:cNvPr id="21" name="矩形: 圓角 20">
              <a:extLst>
                <a:ext uri="{FF2B5EF4-FFF2-40B4-BE49-F238E27FC236}">
                  <a16:creationId xmlns:a16="http://schemas.microsoft.com/office/drawing/2014/main" id="{8C26C6D8-2E55-4C9D-AE30-CF0EF404094F}"/>
                </a:ext>
              </a:extLst>
            </p:cNvPr>
            <p:cNvSpPr/>
            <p:nvPr/>
          </p:nvSpPr>
          <p:spPr>
            <a:xfrm>
              <a:off x="3571" y="2240822"/>
              <a:ext cx="1561703" cy="93702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HK" altLang="en-US"/>
            </a:p>
          </p:txBody>
        </p:sp>
        <p:sp>
          <p:nvSpPr>
            <p:cNvPr id="22" name="矩形: 圓角 4">
              <a:extLst>
                <a:ext uri="{FF2B5EF4-FFF2-40B4-BE49-F238E27FC236}">
                  <a16:creationId xmlns:a16="http://schemas.microsoft.com/office/drawing/2014/main" id="{B96F5F81-2C7B-4829-9C4B-D0B2EF4CE2C3}"/>
                </a:ext>
              </a:extLst>
            </p:cNvPr>
            <p:cNvSpPr txBox="1"/>
            <p:nvPr/>
          </p:nvSpPr>
          <p:spPr>
            <a:xfrm>
              <a:off x="5942" y="2310286"/>
              <a:ext cx="1506815" cy="882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altLang="zh-HK" sz="3800" dirty="0">
                  <a:solidFill>
                    <a:schemeClr val="tx1"/>
                  </a:solidFill>
                </a:rPr>
                <a:t>Mixing</a:t>
              </a:r>
              <a:endParaRPr lang="zh-HK" altLang="en-US" sz="3800" kern="1200" dirty="0">
                <a:solidFill>
                  <a:schemeClr val="tx1"/>
                </a:solidFill>
              </a:endParaRPr>
            </a:p>
          </p:txBody>
        </p:sp>
      </p:grpSp>
      <p:grpSp>
        <p:nvGrpSpPr>
          <p:cNvPr id="26" name="群組 25">
            <a:extLst>
              <a:ext uri="{FF2B5EF4-FFF2-40B4-BE49-F238E27FC236}">
                <a16:creationId xmlns:a16="http://schemas.microsoft.com/office/drawing/2014/main" id="{78B51108-0852-4AC2-BE31-26355F5B10FC}"/>
              </a:ext>
            </a:extLst>
          </p:cNvPr>
          <p:cNvGrpSpPr/>
          <p:nvPr/>
        </p:nvGrpSpPr>
        <p:grpSpPr>
          <a:xfrm>
            <a:off x="9492447" y="3667069"/>
            <a:ext cx="2479997" cy="962523"/>
            <a:chOff x="3571" y="2240822"/>
            <a:chExt cx="1561703" cy="951596"/>
          </a:xfrm>
        </p:grpSpPr>
        <p:sp>
          <p:nvSpPr>
            <p:cNvPr id="27" name="矩形: 圓角 26">
              <a:extLst>
                <a:ext uri="{FF2B5EF4-FFF2-40B4-BE49-F238E27FC236}">
                  <a16:creationId xmlns:a16="http://schemas.microsoft.com/office/drawing/2014/main" id="{62B9A411-8596-41C8-AD69-C35CE37CAA30}"/>
                </a:ext>
              </a:extLst>
            </p:cNvPr>
            <p:cNvSpPr/>
            <p:nvPr/>
          </p:nvSpPr>
          <p:spPr>
            <a:xfrm>
              <a:off x="3571" y="2240822"/>
              <a:ext cx="1561703" cy="93702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HK" altLang="en-US"/>
            </a:p>
          </p:txBody>
        </p:sp>
        <p:sp>
          <p:nvSpPr>
            <p:cNvPr id="28" name="矩形: 圓角 4">
              <a:extLst>
                <a:ext uri="{FF2B5EF4-FFF2-40B4-BE49-F238E27FC236}">
                  <a16:creationId xmlns:a16="http://schemas.microsoft.com/office/drawing/2014/main" id="{C6BBCD63-D611-40E6-9622-87521100B237}"/>
                </a:ext>
              </a:extLst>
            </p:cNvPr>
            <p:cNvSpPr txBox="1"/>
            <p:nvPr/>
          </p:nvSpPr>
          <p:spPr>
            <a:xfrm>
              <a:off x="5942" y="2310285"/>
              <a:ext cx="1506815" cy="882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4780" tIns="144780" rIns="144780" bIns="144780" numCol="1" spcCol="1270" anchor="ctr" anchorCtr="0">
              <a:noAutofit/>
            </a:bodyPr>
            <a:lstStyle/>
            <a:p>
              <a:pPr algn="ctr" defTabSz="1689100">
                <a:lnSpc>
                  <a:spcPct val="90000"/>
                </a:lnSpc>
                <a:spcBef>
                  <a:spcPct val="0"/>
                </a:spcBef>
                <a:spcAft>
                  <a:spcPct val="35000"/>
                </a:spcAft>
              </a:pPr>
              <a:r>
                <a:rPr lang="en-US" altLang="zh-HK" sz="3800" dirty="0"/>
                <a:t>A</a:t>
              </a:r>
              <a:r>
                <a:rPr lang="en-US" altLang="zh-HK" sz="4000" dirty="0"/>
                <a:t>mplifies</a:t>
              </a:r>
              <a:endParaRPr lang="zh-HK" altLang="en-US" sz="4000" dirty="0"/>
            </a:p>
          </p:txBody>
        </p:sp>
      </p:grpSp>
      <p:grpSp>
        <p:nvGrpSpPr>
          <p:cNvPr id="29" name="群組 28">
            <a:extLst>
              <a:ext uri="{FF2B5EF4-FFF2-40B4-BE49-F238E27FC236}">
                <a16:creationId xmlns:a16="http://schemas.microsoft.com/office/drawing/2014/main" id="{F34732CB-9EE2-4853-98CF-16AF60229A81}"/>
              </a:ext>
            </a:extLst>
          </p:cNvPr>
          <p:cNvGrpSpPr/>
          <p:nvPr/>
        </p:nvGrpSpPr>
        <p:grpSpPr>
          <a:xfrm>
            <a:off x="9506303" y="4798519"/>
            <a:ext cx="2479997" cy="962523"/>
            <a:chOff x="3571" y="2240822"/>
            <a:chExt cx="1561703" cy="951596"/>
          </a:xfrm>
        </p:grpSpPr>
        <p:sp>
          <p:nvSpPr>
            <p:cNvPr id="30" name="矩形: 圓角 29">
              <a:extLst>
                <a:ext uri="{FF2B5EF4-FFF2-40B4-BE49-F238E27FC236}">
                  <a16:creationId xmlns:a16="http://schemas.microsoft.com/office/drawing/2014/main" id="{D9EB5177-767B-475A-9096-1D647BA7E295}"/>
                </a:ext>
              </a:extLst>
            </p:cNvPr>
            <p:cNvSpPr/>
            <p:nvPr/>
          </p:nvSpPr>
          <p:spPr>
            <a:xfrm>
              <a:off x="3571" y="2240822"/>
              <a:ext cx="1561703" cy="93702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HK" altLang="en-US"/>
            </a:p>
          </p:txBody>
        </p:sp>
        <p:sp>
          <p:nvSpPr>
            <p:cNvPr id="31" name="矩形: 圓角 4">
              <a:extLst>
                <a:ext uri="{FF2B5EF4-FFF2-40B4-BE49-F238E27FC236}">
                  <a16:creationId xmlns:a16="http://schemas.microsoft.com/office/drawing/2014/main" id="{6352CCFE-59CC-4F39-BFDC-F15FA1838F3D}"/>
                </a:ext>
              </a:extLst>
            </p:cNvPr>
            <p:cNvSpPr txBox="1"/>
            <p:nvPr/>
          </p:nvSpPr>
          <p:spPr>
            <a:xfrm>
              <a:off x="5942" y="2310285"/>
              <a:ext cx="1506815" cy="882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altLang="zh-HK" sz="3800" dirty="0"/>
                <a:t>Out</a:t>
              </a:r>
              <a:r>
                <a:rPr lang="en-US" altLang="zh-HK" sz="3800" kern="1200" dirty="0"/>
                <a:t>put</a:t>
              </a:r>
              <a:endParaRPr lang="zh-HK" altLang="en-US" sz="3800" kern="1200" dirty="0"/>
            </a:p>
          </p:txBody>
        </p:sp>
      </p:grpSp>
      <p:graphicFrame>
        <p:nvGraphicFramePr>
          <p:cNvPr id="16" name="內容版面配置區 4">
            <a:extLst>
              <a:ext uri="{FF2B5EF4-FFF2-40B4-BE49-F238E27FC236}">
                <a16:creationId xmlns:a16="http://schemas.microsoft.com/office/drawing/2014/main" id="{639ECA0F-CBF4-477E-906A-63A07128A461}"/>
              </a:ext>
            </a:extLst>
          </p:cNvPr>
          <p:cNvGraphicFramePr>
            <a:graphicFrameLocks/>
          </p:cNvGraphicFramePr>
          <p:nvPr>
            <p:extLst>
              <p:ext uri="{D42A27DB-BD31-4B8C-83A1-F6EECF244321}">
                <p14:modId xmlns:p14="http://schemas.microsoft.com/office/powerpoint/2010/main" val="1630095490"/>
              </p:ext>
            </p:extLst>
          </p:nvPr>
        </p:nvGraphicFramePr>
        <p:xfrm>
          <a:off x="592651" y="1608349"/>
          <a:ext cx="8017949" cy="4470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99395901"/>
      </p:ext>
    </p:extLst>
  </p:cSld>
  <p:clrMapOvr>
    <a:masterClrMapping/>
  </p:clrMapOvr>
</p:sld>
</file>

<file path=ppt/theme/theme1.xml><?xml version="1.0" encoding="utf-8"?>
<a:theme xmlns:a="http://schemas.openxmlformats.org/drawingml/2006/main" name="Custom">
  <a:themeElements>
    <a:clrScheme name="Custom 149">
      <a:dk1>
        <a:sysClr val="windowText" lastClr="000000"/>
      </a:dk1>
      <a:lt1>
        <a:sysClr val="window" lastClr="FFFFFF"/>
      </a:lt1>
      <a:dk2>
        <a:srgbClr val="44546A"/>
      </a:dk2>
      <a:lt2>
        <a:srgbClr val="E7E6E6"/>
      </a:lt2>
      <a:accent1>
        <a:srgbClr val="E9E6D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56">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ustom" id="{F85C13B5-8B75-4CB8-BA5E-9CAC0747196D}" vid="{617487EE-AB70-4C55-8A81-E6744CC4A2C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CABF691C-888B-4061-8A6F-D5CE84A0254B}">
  <ds:schemaRefs>
    <ds:schemaRef ds:uri="http://schemas.microsoft.com/sharepoint/v3/contenttype/forms"/>
  </ds:schemaRefs>
</ds:datastoreItem>
</file>

<file path=customXml/itemProps2.xml><?xml version="1.0" encoding="utf-8"?>
<ds:datastoreItem xmlns:ds="http://schemas.openxmlformats.org/officeDocument/2006/customXml" ds:itemID="{5EDE3176-A15D-46A3-BDDB-64A0D73632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9168DCE-134F-4610-A6AA-88CEBE8D71D2}">
  <ds:schemaRefs>
    <ds:schemaRef ds:uri="http://purl.org/dc/dcmitype/"/>
    <ds:schemaRef ds:uri="http://purl.org/dc/elements/1.1/"/>
    <ds:schemaRef ds:uri="16c05727-aa75-4e4a-9b5f-8a80a1165891"/>
    <ds:schemaRef ds:uri="http://schemas.openxmlformats.org/package/2006/metadata/core-properties"/>
    <ds:schemaRef ds:uri="http://schemas.microsoft.com/office/infopath/2007/PartnerControls"/>
    <ds:schemaRef ds:uri="http://schemas.microsoft.com/sharepoint/v3"/>
    <ds:schemaRef ds:uri="230e9df3-be65-4c73-a93b-d1236ebd677e"/>
    <ds:schemaRef ds:uri="http://schemas.microsoft.com/office/2006/documentManagement/types"/>
    <ds:schemaRef ds:uri="http://purl.org/dc/terms/"/>
    <ds:schemaRef ds:uri="71af3243-3dd4-4a8d-8c0d-dd76da1f02a5"/>
    <ds:schemaRef ds:uri="http://schemas.microsoft.com/office/2006/metadata/properties"/>
    <ds:schemaRef ds:uri="http://www.w3.org/XML/1998/namespac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817</TotalTime>
  <Words>784</Words>
  <Application>Microsoft Office PowerPoint</Application>
  <PresentationFormat>寬螢幕</PresentationFormat>
  <Paragraphs>157</Paragraphs>
  <Slides>24</Slides>
  <Notes>3</Notes>
  <HiddenSlides>0</HiddenSlides>
  <MMClips>1</MMClips>
  <ScaleCrop>false</ScaleCrop>
  <HeadingPairs>
    <vt:vector size="6" baseType="variant">
      <vt:variant>
        <vt:lpstr>使用字型</vt:lpstr>
      </vt:variant>
      <vt:variant>
        <vt:i4>4</vt:i4>
      </vt:variant>
      <vt:variant>
        <vt:lpstr>佈景主題</vt:lpstr>
      </vt:variant>
      <vt:variant>
        <vt:i4>1</vt:i4>
      </vt:variant>
      <vt:variant>
        <vt:lpstr>投影片標題</vt:lpstr>
      </vt:variant>
      <vt:variant>
        <vt:i4>24</vt:i4>
      </vt:variant>
    </vt:vector>
  </HeadingPairs>
  <TitlesOfParts>
    <vt:vector size="29" baseType="lpstr">
      <vt:lpstr>ADLaM Display</vt:lpstr>
      <vt:lpstr>Arial</vt:lpstr>
      <vt:lpstr>Calibri</vt:lpstr>
      <vt:lpstr>Tenorite</vt:lpstr>
      <vt:lpstr>Custom</vt:lpstr>
      <vt:lpstr>PA system     aeNISK22 YEN KING CHUN   </vt:lpstr>
      <vt:lpstr>Part One</vt:lpstr>
      <vt:lpstr>PA System basic diagram</vt:lpstr>
      <vt:lpstr>Microphone type</vt:lpstr>
      <vt:lpstr>Principle (a dynamic microphone)</vt:lpstr>
      <vt:lpstr>Principle (a Condenser microphones)</vt:lpstr>
      <vt:lpstr>Microphone type</vt:lpstr>
      <vt:lpstr>PowerPoint 簡報</vt:lpstr>
      <vt:lpstr>Mixer</vt:lpstr>
      <vt:lpstr>Mixer (Input)</vt:lpstr>
      <vt:lpstr>amplifies type</vt:lpstr>
      <vt:lpstr>PowerPoint 簡報</vt:lpstr>
      <vt:lpstr>Speaker</vt:lpstr>
      <vt:lpstr>Client PA </vt:lpstr>
      <vt:lpstr>Characteristic of Client PA</vt:lpstr>
      <vt:lpstr>Characteristic of Client PA</vt:lpstr>
      <vt:lpstr>PowerPoint 簡報</vt:lpstr>
      <vt:lpstr>RCS9500 – TETRA Radio Dispatch System </vt:lpstr>
      <vt:lpstr>Chime generator</vt:lpstr>
      <vt:lpstr>PowerPoint 簡報</vt:lpstr>
      <vt:lpstr>Characteristic of Client PA</vt:lpstr>
      <vt:lpstr>Timer</vt:lpstr>
      <vt:lpstr>Characteristic of Client PA</vt:lpstr>
      <vt:lpstr>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 Presentation</dc:title>
  <cp:lastModifiedBy>VT1 Mun</cp:lastModifiedBy>
  <cp:revision>48</cp:revision>
  <dcterms:created xsi:type="dcterms:W3CDTF">2024-02-14T19:04:18Z</dcterms:created>
  <dcterms:modified xsi:type="dcterms:W3CDTF">2024-11-15T08:36:44Z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