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media3.gif" ContentType="video/unknown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  <p:sldMasterId id="2147484037" r:id="rId2"/>
    <p:sldMasterId id="2147484121" r:id="rId3"/>
    <p:sldMasterId id="2147484151" r:id="rId4"/>
  </p:sldMasterIdLst>
  <p:notesMasterIdLst>
    <p:notesMasterId r:id="rId59"/>
  </p:notesMasterIdLst>
  <p:sldIdLst>
    <p:sldId id="256" r:id="rId5"/>
    <p:sldId id="257" r:id="rId6"/>
    <p:sldId id="258" r:id="rId7"/>
    <p:sldId id="328" r:id="rId8"/>
    <p:sldId id="330" r:id="rId9"/>
    <p:sldId id="327" r:id="rId10"/>
    <p:sldId id="259" r:id="rId11"/>
    <p:sldId id="329" r:id="rId12"/>
    <p:sldId id="260" r:id="rId13"/>
    <p:sldId id="261" r:id="rId14"/>
    <p:sldId id="262" r:id="rId15"/>
    <p:sldId id="263" r:id="rId16"/>
    <p:sldId id="264" r:id="rId17"/>
    <p:sldId id="265" r:id="rId18"/>
    <p:sldId id="267" r:id="rId19"/>
    <p:sldId id="268" r:id="rId20"/>
    <p:sldId id="273" r:id="rId21"/>
    <p:sldId id="272" r:id="rId22"/>
    <p:sldId id="274" r:id="rId23"/>
    <p:sldId id="269" r:id="rId24"/>
    <p:sldId id="270" r:id="rId25"/>
    <p:sldId id="271" r:id="rId26"/>
    <p:sldId id="275" r:id="rId27"/>
    <p:sldId id="276" r:id="rId28"/>
    <p:sldId id="278" r:id="rId29"/>
    <p:sldId id="277" r:id="rId30"/>
    <p:sldId id="334" r:id="rId31"/>
    <p:sldId id="279" r:id="rId32"/>
    <p:sldId id="280" r:id="rId33"/>
    <p:sldId id="282" r:id="rId34"/>
    <p:sldId id="331" r:id="rId35"/>
    <p:sldId id="287" r:id="rId36"/>
    <p:sldId id="288" r:id="rId37"/>
    <p:sldId id="289" r:id="rId38"/>
    <p:sldId id="290" r:id="rId39"/>
    <p:sldId id="292" r:id="rId40"/>
    <p:sldId id="332" r:id="rId41"/>
    <p:sldId id="333" r:id="rId42"/>
    <p:sldId id="291" r:id="rId43"/>
    <p:sldId id="297" r:id="rId44"/>
    <p:sldId id="298" r:id="rId45"/>
    <p:sldId id="300" r:id="rId46"/>
    <p:sldId id="301" r:id="rId47"/>
    <p:sldId id="302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3" r:id="rId57"/>
    <p:sldId id="314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3B308017-6F6C-4A22-A1DB-611FE54F617E}">
          <p14:sldIdLst>
            <p14:sldId id="256"/>
            <p14:sldId id="257"/>
          </p14:sldIdLst>
        </p14:section>
        <p14:section name="RF theory" id="{F7011D33-56B4-4AD8-BB5A-DFCE68882A0B}">
          <p14:sldIdLst>
            <p14:sldId id="258"/>
            <p14:sldId id="328"/>
            <p14:sldId id="330"/>
            <p14:sldId id="327"/>
            <p14:sldId id="259"/>
            <p14:sldId id="329"/>
            <p14:sldId id="260"/>
            <p14:sldId id="261"/>
            <p14:sldId id="262"/>
            <p14:sldId id="263"/>
            <p14:sldId id="264"/>
            <p14:sldId id="265"/>
          </p14:sldIdLst>
        </p14:section>
        <p14:section name="Antenna" id="{11E2B740-15AA-4F3E-B4CE-06EA22503B47}">
          <p14:sldIdLst>
            <p14:sldId id="267"/>
            <p14:sldId id="268"/>
            <p14:sldId id="273"/>
            <p14:sldId id="272"/>
            <p14:sldId id="274"/>
            <p14:sldId id="269"/>
            <p14:sldId id="270"/>
            <p14:sldId id="271"/>
          </p14:sldIdLst>
        </p14:section>
        <p14:section name="RF measurement" id="{E7F3D249-C646-4484-806B-3579A98AD081}">
          <p14:sldIdLst>
            <p14:sldId id="275"/>
            <p14:sldId id="276"/>
            <p14:sldId id="278"/>
            <p14:sldId id="277"/>
            <p14:sldId id="334"/>
            <p14:sldId id="279"/>
            <p14:sldId id="280"/>
            <p14:sldId id="282"/>
          </p14:sldIdLst>
        </p14:section>
        <p14:section name="Radio System" id="{BEC39F01-9D80-45F5-B483-8D5FE5068C1E}">
          <p14:sldIdLst>
            <p14:sldId id="331"/>
            <p14:sldId id="287"/>
            <p14:sldId id="288"/>
            <p14:sldId id="289"/>
            <p14:sldId id="290"/>
            <p14:sldId id="292"/>
            <p14:sldId id="332"/>
            <p14:sldId id="333"/>
            <p14:sldId id="291"/>
          </p14:sldIdLst>
        </p14:section>
        <p14:section name="Current Development" id="{6753C9D5-8268-40AC-A0F9-81E4750C6656}">
          <p14:sldIdLst>
            <p14:sldId id="297"/>
            <p14:sldId id="298"/>
            <p14:sldId id="300"/>
            <p14:sldId id="301"/>
            <p14:sldId id="302"/>
            <p14:sldId id="304"/>
            <p14:sldId id="305"/>
            <p14:sldId id="306"/>
          </p14:sldIdLst>
        </p14:section>
        <p14:section name="Training Trend" id="{D32E8551-1729-45C7-8CC6-7B33B5B6E0A3}">
          <p14:sldIdLst>
            <p14:sldId id="307"/>
            <p14:sldId id="308"/>
            <p14:sldId id="309"/>
            <p14:sldId id="310"/>
            <p14:sldId id="311"/>
            <p14:sldId id="313"/>
            <p14:sldId id="314"/>
          </p14:sldIdLst>
        </p14:section>
        <p14:section name="未命名的章節" id="{8510EDB9-CDA2-4B71-AE39-2B056EE971C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 autoAdjust="0"/>
    <p:restoredTop sz="95331" autoAdjust="0"/>
  </p:normalViewPr>
  <p:slideViewPr>
    <p:cSldViewPr snapToGrid="0">
      <p:cViewPr>
        <p:scale>
          <a:sx n="50" d="100"/>
          <a:sy n="50" d="100"/>
        </p:scale>
        <p:origin x="330" y="8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8D72C-DFE1-4DFA-B00E-7AE0076CBB4C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74862-BC41-475D-8E7B-5583BE0118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4991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74862-BC41-475D-8E7B-5583BE011817}" type="slidenum">
              <a:rPr lang="zh-HK" altLang="en-US" smtClean="0"/>
              <a:t>35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8351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094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053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598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11463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3346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28246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30870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54617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44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32794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74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4864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0169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2716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51034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2895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06855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23901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09654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65688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8661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214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56558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0749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83622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4852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78810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208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80367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7415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416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96643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8069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516719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71600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9607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32627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58973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06651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9501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89549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78931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36610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6715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21913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765708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82767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77551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38974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89591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09899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63712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410425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21240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65396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53837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539355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81954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652424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313161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953193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714734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19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5520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4419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19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40487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3746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50046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  <p:sldLayoutId id="2147484052" r:id="rId15"/>
    <p:sldLayoutId id="2147484053" r:id="rId16"/>
    <p:sldLayoutId id="214748405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846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  <p:sldLayoutId id="2147484134" r:id="rId13"/>
    <p:sldLayoutId id="2147484135" r:id="rId14"/>
    <p:sldLayoutId id="2147484136" r:id="rId15"/>
    <p:sldLayoutId id="2147484137" r:id="rId16"/>
    <p:sldLayoutId id="214748413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4E39FD-4D66-4148-A914-25383C855B51}" type="datetimeFigureOut">
              <a:rPr lang="zh-HK" altLang="en-US" smtClean="0"/>
              <a:t>16/9/2024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5434BC-E54A-48ED-977B-540EDE83D97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19582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  <p:sldLayoutId id="2147484163" r:id="rId12"/>
    <p:sldLayoutId id="2147484164" r:id="rId13"/>
    <p:sldLayoutId id="2147484165" r:id="rId14"/>
    <p:sldLayoutId id="2147484166" r:id="rId15"/>
    <p:sldLayoutId id="2147484167" r:id="rId16"/>
    <p:sldLayoutId id="21474841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stellar.mit.edu/S/course/6/sp08/6.003/courseMaterial/topics/topic1/lectureNotes/Lecture__15/Lecture__15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tellar.mit.edu/S/course/6/sp08/6.003/courseMaterial/topics/topic1/lectureNotes/Lecture__15/Lecture__15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stellar.mit.edu/S/course/6/sp08/6.003/courseMaterial/topics/topic1/lectureNotes/Lecture__15/Lecture__15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slide" Target="slide3.xml"/><Relationship Id="rId7" Type="http://schemas.openxmlformats.org/officeDocument/2006/relationships/slide" Target="slide40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23.xml"/><Relationship Id="rId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engineering/demodulation" TargetMode="External"/><Relationship Id="rId2" Type="http://schemas.openxmlformats.org/officeDocument/2006/relationships/hyperlink" Target="https://www.sciencedirect.com/topics/engineering/communication-system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1.png"/><Relationship Id="rId4" Type="http://schemas.openxmlformats.org/officeDocument/2006/relationships/hyperlink" Target="http://wiki.radioreference.com/index.php/Digital_Speech_Decoder_(software_package)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hyperlink" Target="http://stellar.mit.edu/S/course/6/sp08/6.003/courseMaterial/topics/topic1/lectureNotes/Lecture__8/Lecture__8.pdf" TargetMode="External"/><Relationship Id="rId10" Type="http://schemas.openxmlformats.org/officeDocument/2006/relationships/image" Target="../media/image19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stellar.mit.edu/S/course/6/sp08/6.003/courseMaterial/topics/topic1/lectureNotes/Lecture__15/Lecture__15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9" y="0"/>
            <a:ext cx="12222178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41910" y="1888812"/>
            <a:ext cx="33061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95001" y="2350477"/>
            <a:ext cx="3369964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1000"/>
              </a:schemeClr>
            </a:glow>
            <a:outerShdw blurRad="127000" dist="139700" dir="2400000" algn="tl" rotWithShape="0">
              <a:prstClr val="black">
                <a:alpha val="49000"/>
              </a:prstClr>
            </a:outerShdw>
            <a:reflection blurRad="12700" stA="40000" endPos="92000" dir="5400000" sy="-100000" algn="bl" rotWithShape="0"/>
          </a:effectLst>
          <a:scene3d>
            <a:camera prst="orthographicFront">
              <a:rot lat="0" lon="300000" rev="0"/>
            </a:camera>
            <a:lightRig rig="threePt" dir="t"/>
          </a:scene3d>
          <a:sp3d>
            <a:bevelT w="203200" h="19685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Radio</a:t>
            </a:r>
            <a:endParaRPr lang="zh-TW" alt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40" name="Picture 16" descr="Plane PNG, Vector, PSD, and Clipart With Transparent Background for Free  Download |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353" y="1470991"/>
            <a:ext cx="1038234" cy="583096"/>
          </a:xfrm>
          <a:prstGeom prst="rect">
            <a:avLst/>
          </a:prstGeom>
          <a:noFill/>
          <a:effectLst>
            <a:reflection blurRad="50800" stA="45000" endPos="65000" dist="50800" dir="5400000" sy="-100000" algn="bl" rotWithShape="0"/>
          </a:effectLst>
          <a:scene3d>
            <a:camera prst="orthographicFront">
              <a:rot lat="0" lon="10799978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9902159" y="5241736"/>
            <a:ext cx="1943161" cy="830997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outerShdw blurRad="114300" dist="50800" dir="19200000" sy="23000" kx="-1200000" algn="bl" rotWithShape="0">
              <a:prstClr val="black">
                <a:alpha val="25000"/>
              </a:prstClr>
            </a:outerShdw>
            <a:softEdge rad="38100"/>
          </a:effectLst>
          <a:scene3d>
            <a:camera prst="perspectiveLeft"/>
            <a:lightRig rig="soft" dir="t">
              <a:rot lat="0" lon="0" rev="15600000"/>
            </a:lightRig>
          </a:scene3d>
          <a:sp3d prstMaterial="metal"/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TW" sz="2400" b="1" cap="none" spc="0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By </a:t>
            </a:r>
            <a:r>
              <a:rPr lang="en-US" altLang="zh-TW" sz="2400" b="1" cap="none" spc="0" dirty="0" err="1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AEnI</a:t>
            </a:r>
            <a:r>
              <a:rPr lang="en-US" altLang="zh-TW" sz="2400" b="1" cap="none" spc="0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/GF/3</a:t>
            </a:r>
          </a:p>
          <a:p>
            <a:pPr algn="ctr"/>
            <a:r>
              <a:rPr lang="en-US" altLang="zh-TW" sz="2400" b="1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</a:rPr>
              <a:t>Johnson Lo</a:t>
            </a:r>
            <a:endParaRPr lang="zh-TW" altLang="en-US" sz="2400" b="1" cap="none" spc="0" dirty="0">
              <a:ln/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2" name="Fut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507" y="7296150"/>
            <a:ext cx="664043" cy="4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74"/>
                            </p:stCondLst>
                            <p:childTnLst>
                              <p:par>
                                <p:cTn id="16" presetID="30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repeatCount="indefinite" fill="hold" grpId="2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40781 -0.32847 " pathEditMode="relative" rAng="0" ptsTypes="AA">
                                      <p:cBhvr>
                                        <p:cTn id="25" dur="8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  <p:bldP spid="9" grpId="0"/>
      <p:bldP spid="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513609" y="1147618"/>
            <a:ext cx="7476116" cy="4987637"/>
            <a:chOff x="1914525" y="1081376"/>
            <a:chExt cx="8678863" cy="5654675"/>
          </a:xfrm>
        </p:grpSpPr>
        <p:pic>
          <p:nvPicPr>
            <p:cNvPr id="5" name="Picture 6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850" y="1081376"/>
              <a:ext cx="5273675" cy="158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138" y="2667288"/>
              <a:ext cx="5556250" cy="406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7"/>
            <p:cNvSpPr txBox="1"/>
            <p:nvPr/>
          </p:nvSpPr>
          <p:spPr>
            <a:xfrm>
              <a:off x="1914525" y="3468976"/>
              <a:ext cx="3095625" cy="267811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8275" indent="-168275" defTabSz="914400" fontAlgn="base">
                <a:spcBef>
                  <a:spcPct val="0"/>
                </a:spcBef>
                <a:spcAft>
                  <a:spcPts val="1200"/>
                </a:spcAft>
                <a:buFont typeface="Arial" pitchFamily="34" charset="0"/>
                <a:buChar char="•"/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Assumptions:</a:t>
              </a:r>
            </a:p>
            <a:p>
              <a:pPr marL="338138" indent="-169863" defTabSz="914400" fontAlgn="base"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Char char="§"/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  <a:sym typeface="Symbol"/>
                </a:rPr>
                <a:t></a:t>
              </a:r>
              <a:r>
                <a:rPr lang="en-US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 = 0 (for now),</a:t>
              </a:r>
            </a:p>
            <a:p>
              <a:pPr marL="338138" indent="-169863" defTabSz="914400" fontAlgn="base"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Char char="§"/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Local oscillator is </a:t>
              </a:r>
              <a:r>
                <a:rPr lang="en-US" b="1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synchronized with the </a:t>
              </a:r>
              <a:r>
                <a:rPr lang="en-US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carrier.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In practice, synchronization is achieved using a phase-locked loop (PLL).</a:t>
              </a:r>
              <a:endParaRPr lang="en-US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Demodulation (AM)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4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585216" y="1219200"/>
            <a:ext cx="8331772" cy="5227638"/>
            <a:chOff x="257810" y="642938"/>
            <a:chExt cx="8659178" cy="5803900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688" y="642938"/>
              <a:ext cx="4305300" cy="580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7"/>
            <p:cNvSpPr txBox="1"/>
            <p:nvPr/>
          </p:nvSpPr>
          <p:spPr>
            <a:xfrm>
              <a:off x="257810" y="1090212"/>
              <a:ext cx="4149725" cy="513986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8275" indent="-168275" defTabSz="914400" fontAlgn="base">
                <a:spcBef>
                  <a:spcPct val="0"/>
                </a:spcBef>
                <a:spcAft>
                  <a:spcPts val="120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Since </a:t>
              </a:r>
              <a:r>
                <a:rPr lang="en-US" sz="1600" i="1" kern="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x</a:t>
              </a:r>
              <a:r>
                <a:rPr lang="en-US" sz="1600" kern="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(</a:t>
              </a:r>
              <a:r>
                <a:rPr lang="en-US" sz="1600" i="1" kern="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t</a:t>
              </a:r>
              <a:r>
                <a:rPr lang="en-US" sz="1600" kern="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)</a:t>
              </a:r>
              <a:r>
                <a:rPr lang="en-US" sz="1600" b="1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 and </a:t>
              </a:r>
              <a:r>
                <a:rPr lang="en-US" sz="1600" i="1" kern="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y</a:t>
              </a:r>
              <a:r>
                <a:rPr lang="en-US" sz="1600" kern="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(</a:t>
              </a:r>
              <a:r>
                <a:rPr lang="en-US" sz="1600" i="1" kern="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t</a:t>
              </a:r>
              <a:r>
                <a:rPr lang="en-US" sz="1600" kern="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) 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are real</a:t>
              </a:r>
              <a:r>
                <a:rPr lang="en-US" sz="1600" b="1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, 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from</a:t>
              </a:r>
              <a:r>
                <a:rPr lang="en-US" sz="1600" b="1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 c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onjugate symmetry, both lower sideband (</a:t>
              </a:r>
              <a:r>
                <a:rPr lang="en-US" sz="1600" b="1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LSB) 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and upper sideband (</a:t>
              </a:r>
              <a:r>
                <a:rPr lang="en-US" sz="1600" b="1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USB) 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signals carry exactly the same information.</a:t>
              </a:r>
            </a:p>
            <a:p>
              <a:pPr marL="168275" indent="-168275" defTabSz="914400" fontAlgn="base">
                <a:spcBef>
                  <a:spcPct val="0"/>
                </a:spcBef>
                <a:spcAft>
                  <a:spcPts val="120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Double-sideband (DSB) occupies </a:t>
              </a:r>
              <a:r>
                <a:rPr lang="en-US" sz="1600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2M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 bandwidth in </a:t>
              </a:r>
              <a:r>
                <a:rPr lang="en-US" sz="1600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  <a:sym typeface="Symbol"/>
                </a:rPr>
                <a:t>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 &gt; 0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, even though </a:t>
              </a:r>
              <a:r>
                <a:rPr lang="en-US" sz="1600" b="1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all 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the information is contained in </a:t>
              </a:r>
              <a:r>
                <a:rPr lang="en-US" sz="1600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M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.</a:t>
              </a:r>
            </a:p>
            <a:p>
              <a:pPr marL="168275" indent="-168275" defTabSz="914400" fontAlgn="base">
                <a:spcBef>
                  <a:spcPct val="0"/>
                </a:spcBef>
                <a:spcAft>
                  <a:spcPts val="120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Single-sideband (SSB) occupies </a:t>
              </a:r>
              <a:r>
                <a:rPr lang="en-US" sz="1600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M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 bandwidth in </a:t>
              </a:r>
              <a:r>
                <a:rPr lang="en-US" sz="1600" i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  <a:sym typeface="Symbol"/>
                </a:rPr>
                <a:t>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 &gt; 0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.</a:t>
              </a:r>
            </a:p>
            <a:p>
              <a:pPr marL="168275" indent="-168275" defTabSz="914400" fontAlgn="base">
                <a:spcBef>
                  <a:spcPct val="0"/>
                </a:spcBef>
                <a:spcAft>
                  <a:spcPts val="120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Of course, SSB requires slightly more complicated hardware, so it was originally only used in applications where bandwidth was very limited (e.g., transcontinental telephone lines).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.</a:t>
              </a:r>
              <a:endParaRPr lang="en-US" sz="1600" b="1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411" y="1142794"/>
            <a:ext cx="7830632" cy="316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Modulation (SSB)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15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484 0.1132 L -0.68737 0.30417 C -0.61901 0.34746 -0.51666 0.37107 -0.40911 0.37107 C -0.28671 0.37107 -0.18867 0.34746 -0.12044 0.30417 L 0.20756 0.1132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20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Demodulation (SSB)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888958"/>
            <a:ext cx="8562078" cy="345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09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Modulation (FM)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750637" y="13255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dirty="0"/>
              <a:t>y(t) = cos(</a:t>
            </a:r>
            <a:r>
              <a:rPr lang="el-GR" altLang="zh-HK" dirty="0"/>
              <a:t>ω</a:t>
            </a:r>
            <a:r>
              <a:rPr lang="en-US" altLang="zh-HK" dirty="0" err="1"/>
              <a:t>ct</a:t>
            </a:r>
            <a:r>
              <a:rPr lang="en-US" altLang="zh-HK" dirty="0"/>
              <a:t> + mx(t)) = cos(</a:t>
            </a:r>
            <a:r>
              <a:rPr lang="el-GR" altLang="zh-HK" dirty="0"/>
              <a:t>ω</a:t>
            </a:r>
            <a:r>
              <a:rPr lang="en-US" altLang="zh-HK" dirty="0" err="1"/>
              <a:t>ct</a:t>
            </a:r>
            <a:r>
              <a:rPr lang="en-US" altLang="zh-HK" dirty="0"/>
              <a:t> + m sin(</a:t>
            </a:r>
            <a:r>
              <a:rPr lang="el-GR" altLang="zh-HK" dirty="0"/>
              <a:t>ω</a:t>
            </a:r>
            <a:r>
              <a:rPr lang="en-US" altLang="zh-HK" dirty="0" err="1"/>
              <a:t>mt</a:t>
            </a:r>
            <a:r>
              <a:rPr lang="en-US" altLang="zh-HK" dirty="0"/>
              <a:t>)) = cos(</a:t>
            </a:r>
            <a:r>
              <a:rPr lang="el-GR" altLang="zh-HK" dirty="0"/>
              <a:t>ω</a:t>
            </a:r>
            <a:r>
              <a:rPr lang="en-US" altLang="zh-HK" dirty="0" err="1"/>
              <a:t>ct</a:t>
            </a:r>
            <a:r>
              <a:rPr lang="en-US" altLang="zh-HK" dirty="0"/>
              <a:t>) cos(m sin(</a:t>
            </a:r>
            <a:r>
              <a:rPr lang="el-GR" altLang="zh-HK" dirty="0"/>
              <a:t>ω</a:t>
            </a:r>
            <a:r>
              <a:rPr lang="en-US" altLang="zh-HK" dirty="0" err="1"/>
              <a:t>mt</a:t>
            </a:r>
            <a:r>
              <a:rPr lang="en-US" altLang="zh-HK" dirty="0"/>
              <a:t>))) − sin(</a:t>
            </a:r>
            <a:r>
              <a:rPr lang="el-GR" altLang="zh-HK" dirty="0"/>
              <a:t>ω</a:t>
            </a:r>
            <a:r>
              <a:rPr lang="en-US" altLang="zh-HK" dirty="0" err="1"/>
              <a:t>ct</a:t>
            </a:r>
            <a:r>
              <a:rPr lang="en-US" altLang="zh-HK" dirty="0"/>
              <a:t>)sin(m sin(</a:t>
            </a:r>
            <a:r>
              <a:rPr lang="el-GR" altLang="zh-HK" dirty="0"/>
              <a:t>ω</a:t>
            </a:r>
            <a:r>
              <a:rPr lang="en-US" altLang="zh-HK" dirty="0" err="1"/>
              <a:t>mt</a:t>
            </a:r>
            <a:r>
              <a:rPr lang="en-US" altLang="zh-HK" dirty="0"/>
              <a:t>)))</a:t>
            </a:r>
            <a:endParaRPr lang="zh-HK" altLang="en-US" dirty="0"/>
          </a:p>
        </p:txBody>
      </p:sp>
      <p:grpSp>
        <p:nvGrpSpPr>
          <p:cNvPr id="533" name="群組 532"/>
          <p:cNvGrpSpPr/>
          <p:nvPr/>
        </p:nvGrpSpPr>
        <p:grpSpPr>
          <a:xfrm>
            <a:off x="750637" y="2332295"/>
            <a:ext cx="7491662" cy="3741312"/>
            <a:chOff x="750637" y="2332295"/>
            <a:chExt cx="7491662" cy="3741312"/>
          </a:xfrm>
        </p:grpSpPr>
        <p:sp>
          <p:nvSpPr>
            <p:cNvPr id="7" name="矩形 6"/>
            <p:cNvSpPr/>
            <p:nvPr/>
          </p:nvSpPr>
          <p:spPr>
            <a:xfrm>
              <a:off x="750637" y="2332295"/>
              <a:ext cx="722696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HK" dirty="0"/>
                <a:t>Fourier transform of first part</a:t>
              </a:r>
              <a:r>
                <a:rPr lang="en-US" altLang="zh-HK" dirty="0" smtClean="0"/>
                <a:t>.</a:t>
              </a:r>
            </a:p>
            <a:p>
              <a:r>
                <a:rPr lang="en-US" altLang="zh-HK" dirty="0" smtClean="0"/>
                <a:t> </a:t>
              </a:r>
            </a:p>
            <a:p>
              <a:r>
                <a:rPr lang="en-US" altLang="zh-HK" dirty="0" smtClean="0"/>
                <a:t>x(t</a:t>
              </a:r>
              <a:r>
                <a:rPr lang="en-US" altLang="zh-HK" dirty="0"/>
                <a:t>) = sin(</a:t>
              </a:r>
              <a:r>
                <a:rPr lang="el-GR" altLang="zh-HK" dirty="0"/>
                <a:t>ω</a:t>
              </a:r>
              <a:r>
                <a:rPr lang="en-US" altLang="zh-HK" dirty="0" err="1"/>
                <a:t>mt</a:t>
              </a:r>
              <a:r>
                <a:rPr lang="en-US" altLang="zh-HK" dirty="0"/>
                <a:t>) </a:t>
              </a:r>
              <a:r>
                <a:rPr lang="en-US" altLang="zh-HK" dirty="0" smtClean="0"/>
                <a:t> y(t</a:t>
              </a:r>
              <a:r>
                <a:rPr lang="en-US" altLang="zh-HK" dirty="0"/>
                <a:t>) = cos(</a:t>
              </a:r>
              <a:r>
                <a:rPr lang="el-GR" altLang="zh-HK" dirty="0"/>
                <a:t>ω</a:t>
              </a:r>
              <a:r>
                <a:rPr lang="en-US" altLang="zh-HK" dirty="0" err="1"/>
                <a:t>ct</a:t>
              </a:r>
              <a:r>
                <a:rPr lang="en-US" altLang="zh-HK" dirty="0"/>
                <a:t> + mx(t)) = cos(</a:t>
              </a:r>
              <a:r>
                <a:rPr lang="el-GR" altLang="zh-HK" dirty="0"/>
                <a:t>ω</a:t>
              </a:r>
              <a:r>
                <a:rPr lang="en-US" altLang="zh-HK" dirty="0" err="1"/>
                <a:t>ct</a:t>
              </a:r>
              <a:r>
                <a:rPr lang="en-US" altLang="zh-HK" dirty="0"/>
                <a:t> + m sin(</a:t>
              </a:r>
              <a:r>
                <a:rPr lang="el-GR" altLang="zh-HK" dirty="0"/>
                <a:t>ω</a:t>
              </a:r>
              <a:r>
                <a:rPr lang="en-US" altLang="zh-HK" dirty="0" err="1"/>
                <a:t>mt</a:t>
              </a:r>
              <a:r>
                <a:rPr lang="en-US" altLang="zh-HK" dirty="0"/>
                <a:t>)) = </a:t>
              </a:r>
              <a:r>
                <a:rPr lang="en-US" altLang="zh-HK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cos(</a:t>
              </a:r>
              <a:r>
                <a:rPr lang="el-GR" altLang="zh-HK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ω</a:t>
              </a:r>
              <a:r>
                <a:rPr lang="en-US" altLang="zh-HK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ct</a:t>
              </a:r>
              <a:r>
                <a:rPr lang="en-US" altLang="zh-HK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) cos(m sin(</a:t>
              </a:r>
              <a:r>
                <a:rPr lang="el-GR" altLang="zh-HK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ω</a:t>
              </a:r>
              <a:r>
                <a:rPr lang="en-US" altLang="zh-HK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mt</a:t>
              </a:r>
              <a:r>
                <a:rPr lang="en-US" altLang="zh-HK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))) </a:t>
              </a:r>
              <a:r>
                <a:rPr lang="en-US" altLang="zh-HK" dirty="0"/>
                <a:t>− sin(</a:t>
              </a:r>
              <a:r>
                <a:rPr lang="el-GR" altLang="zh-HK" dirty="0"/>
                <a:t>ω</a:t>
              </a:r>
              <a:r>
                <a:rPr lang="en-US" altLang="zh-HK" dirty="0" err="1"/>
                <a:t>ct</a:t>
              </a:r>
              <a:r>
                <a:rPr lang="en-US" altLang="zh-HK" dirty="0"/>
                <a:t>)sin(m sin(</a:t>
              </a:r>
              <a:r>
                <a:rPr lang="el-GR" altLang="zh-HK" dirty="0"/>
                <a:t>ω</a:t>
              </a:r>
              <a:r>
                <a:rPr lang="en-US" altLang="zh-HK" dirty="0" err="1"/>
                <a:t>mt</a:t>
              </a:r>
              <a:r>
                <a:rPr lang="en-US" altLang="zh-HK" dirty="0"/>
                <a:t>)))</a:t>
              </a:r>
              <a:endParaRPr lang="zh-HK" altLang="en-US" dirty="0"/>
            </a:p>
          </p:txBody>
        </p:sp>
        <p:grpSp>
          <p:nvGrpSpPr>
            <p:cNvPr id="267" name="群組 266"/>
            <p:cNvGrpSpPr/>
            <p:nvPr/>
          </p:nvGrpSpPr>
          <p:grpSpPr>
            <a:xfrm>
              <a:off x="1525322" y="3851972"/>
              <a:ext cx="6716977" cy="2221635"/>
              <a:chOff x="129660" y="1604407"/>
              <a:chExt cx="4828540" cy="1292911"/>
            </a:xfrm>
          </p:grpSpPr>
          <p:sp>
            <p:nvSpPr>
              <p:cNvPr id="8" name="object 4"/>
              <p:cNvSpPr/>
              <p:nvPr/>
            </p:nvSpPr>
            <p:spPr>
              <a:xfrm>
                <a:off x="129660" y="2432448"/>
                <a:ext cx="48285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28540">
                    <a:moveTo>
                      <a:pt x="0" y="0"/>
                    </a:moveTo>
                    <a:lnTo>
                      <a:pt x="4828184" y="0"/>
                    </a:lnTo>
                  </a:path>
                </a:pathLst>
              </a:custGeom>
              <a:ln w="63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5"/>
              <p:cNvSpPr/>
              <p:nvPr/>
            </p:nvSpPr>
            <p:spPr>
              <a:xfrm>
                <a:off x="2475465" y="1932196"/>
                <a:ext cx="0" cy="524510"/>
              </a:xfrm>
              <a:custGeom>
                <a:avLst/>
                <a:gdLst/>
                <a:ahLst/>
                <a:cxnLst/>
                <a:rect l="l" t="t" r="r" b="b"/>
                <a:pathLst>
                  <a:path h="524510">
                    <a:moveTo>
                      <a:pt x="0" y="524131"/>
                    </a:moveTo>
                    <a:lnTo>
                      <a:pt x="0" y="0"/>
                    </a:lnTo>
                  </a:path>
                </a:pathLst>
              </a:custGeom>
              <a:ln w="652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6"/>
              <p:cNvSpPr/>
              <p:nvPr/>
            </p:nvSpPr>
            <p:spPr>
              <a:xfrm>
                <a:off x="3812084" y="2417033"/>
                <a:ext cx="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h="39369">
                    <a:moveTo>
                      <a:pt x="0" y="0"/>
                    </a:moveTo>
                    <a:lnTo>
                      <a:pt x="0" y="39294"/>
                    </a:lnTo>
                  </a:path>
                </a:pathLst>
              </a:custGeom>
              <a:ln w="652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7"/>
              <p:cNvSpPr/>
              <p:nvPr/>
            </p:nvSpPr>
            <p:spPr>
              <a:xfrm>
                <a:off x="1138845" y="2417033"/>
                <a:ext cx="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h="39369">
                    <a:moveTo>
                      <a:pt x="0" y="0"/>
                    </a:moveTo>
                    <a:lnTo>
                      <a:pt x="0" y="39294"/>
                    </a:lnTo>
                  </a:path>
                </a:pathLst>
              </a:custGeom>
              <a:ln w="652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8"/>
              <p:cNvSpPr/>
              <p:nvPr/>
            </p:nvSpPr>
            <p:spPr>
              <a:xfrm>
                <a:off x="3802300" y="2313388"/>
                <a:ext cx="19685" cy="104139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104139">
                    <a:moveTo>
                      <a:pt x="0" y="103644"/>
                    </a:moveTo>
                    <a:lnTo>
                      <a:pt x="19568" y="103644"/>
                    </a:lnTo>
                    <a:lnTo>
                      <a:pt x="19568" y="0"/>
                    </a:lnTo>
                    <a:lnTo>
                      <a:pt x="0" y="0"/>
                    </a:lnTo>
                    <a:lnTo>
                      <a:pt x="0" y="103644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9"/>
              <p:cNvSpPr/>
              <p:nvPr/>
            </p:nvSpPr>
            <p:spPr>
              <a:xfrm>
                <a:off x="3802300" y="2313388"/>
                <a:ext cx="19685" cy="104139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104139">
                    <a:moveTo>
                      <a:pt x="0" y="103644"/>
                    </a:moveTo>
                    <a:lnTo>
                      <a:pt x="19568" y="103644"/>
                    </a:lnTo>
                    <a:lnTo>
                      <a:pt x="19568" y="0"/>
                    </a:lnTo>
                    <a:lnTo>
                      <a:pt x="0" y="0"/>
                    </a:lnTo>
                    <a:lnTo>
                      <a:pt x="0" y="103644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0"/>
              <p:cNvSpPr/>
              <p:nvPr/>
            </p:nvSpPr>
            <p:spPr>
              <a:xfrm>
                <a:off x="1129061" y="2313388"/>
                <a:ext cx="19685" cy="104139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04139">
                    <a:moveTo>
                      <a:pt x="0" y="103644"/>
                    </a:moveTo>
                    <a:lnTo>
                      <a:pt x="19568" y="103644"/>
                    </a:lnTo>
                    <a:lnTo>
                      <a:pt x="19568" y="0"/>
                    </a:lnTo>
                    <a:lnTo>
                      <a:pt x="0" y="0"/>
                    </a:lnTo>
                    <a:lnTo>
                      <a:pt x="0" y="103644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1"/>
              <p:cNvSpPr/>
              <p:nvPr/>
            </p:nvSpPr>
            <p:spPr>
              <a:xfrm>
                <a:off x="1129061" y="2313388"/>
                <a:ext cx="19685" cy="104139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04139">
                    <a:moveTo>
                      <a:pt x="0" y="103644"/>
                    </a:moveTo>
                    <a:lnTo>
                      <a:pt x="19568" y="103644"/>
                    </a:lnTo>
                    <a:lnTo>
                      <a:pt x="19568" y="0"/>
                    </a:lnTo>
                    <a:lnTo>
                      <a:pt x="0" y="0"/>
                    </a:lnTo>
                    <a:lnTo>
                      <a:pt x="0" y="103644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2"/>
              <p:cNvSpPr/>
              <p:nvPr/>
            </p:nvSpPr>
            <p:spPr>
              <a:xfrm>
                <a:off x="3826935" y="241335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784" y="1840"/>
                    </a:moveTo>
                    <a:lnTo>
                      <a:pt x="9784" y="1840"/>
                    </a:lnTo>
                  </a:path>
                </a:pathLst>
              </a:custGeom>
              <a:ln w="36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3"/>
              <p:cNvSpPr/>
              <p:nvPr/>
            </p:nvSpPr>
            <p:spPr>
              <a:xfrm>
                <a:off x="3797232" y="241335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784" y="1840"/>
                    </a:moveTo>
                    <a:lnTo>
                      <a:pt x="9784" y="1840"/>
                    </a:lnTo>
                  </a:path>
                </a:pathLst>
              </a:custGeom>
              <a:ln w="36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4"/>
              <p:cNvSpPr/>
              <p:nvPr/>
            </p:nvSpPr>
            <p:spPr>
              <a:xfrm>
                <a:off x="1153697" y="241335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784" y="1840"/>
                    </a:moveTo>
                    <a:lnTo>
                      <a:pt x="9784" y="1840"/>
                    </a:lnTo>
                  </a:path>
                </a:pathLst>
              </a:custGeom>
              <a:ln w="36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5"/>
              <p:cNvSpPr/>
              <p:nvPr/>
            </p:nvSpPr>
            <p:spPr>
              <a:xfrm>
                <a:off x="1123995" y="241335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784" y="1840"/>
                    </a:moveTo>
                    <a:lnTo>
                      <a:pt x="9784" y="1840"/>
                    </a:lnTo>
                  </a:path>
                </a:pathLst>
              </a:custGeom>
              <a:ln w="36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16"/>
              <p:cNvSpPr/>
              <p:nvPr/>
            </p:nvSpPr>
            <p:spPr>
              <a:xfrm>
                <a:off x="3841786" y="2306171"/>
                <a:ext cx="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h="111125">
                    <a:moveTo>
                      <a:pt x="0" y="11086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7"/>
              <p:cNvSpPr/>
              <p:nvPr/>
            </p:nvSpPr>
            <p:spPr>
              <a:xfrm>
                <a:off x="3782381" y="2306171"/>
                <a:ext cx="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h="111125">
                    <a:moveTo>
                      <a:pt x="0" y="11086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8"/>
              <p:cNvSpPr/>
              <p:nvPr/>
            </p:nvSpPr>
            <p:spPr>
              <a:xfrm>
                <a:off x="1168548" y="2306171"/>
                <a:ext cx="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h="111125">
                    <a:moveTo>
                      <a:pt x="0" y="11086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9"/>
              <p:cNvSpPr/>
              <p:nvPr/>
            </p:nvSpPr>
            <p:spPr>
              <a:xfrm>
                <a:off x="1109143" y="2306171"/>
                <a:ext cx="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h="111125">
                    <a:moveTo>
                      <a:pt x="0" y="11086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0"/>
              <p:cNvSpPr/>
              <p:nvPr/>
            </p:nvSpPr>
            <p:spPr>
              <a:xfrm>
                <a:off x="3856637" y="241357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784" y="1728"/>
                    </a:moveTo>
                    <a:lnTo>
                      <a:pt x="9784" y="1728"/>
                    </a:lnTo>
                  </a:path>
                </a:pathLst>
              </a:custGeom>
              <a:ln w="345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1"/>
              <p:cNvSpPr/>
              <p:nvPr/>
            </p:nvSpPr>
            <p:spPr>
              <a:xfrm>
                <a:off x="3767530" y="241357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784" y="1728"/>
                    </a:moveTo>
                    <a:lnTo>
                      <a:pt x="9784" y="1728"/>
                    </a:lnTo>
                  </a:path>
                </a:pathLst>
              </a:custGeom>
              <a:ln w="345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2"/>
              <p:cNvSpPr/>
              <p:nvPr/>
            </p:nvSpPr>
            <p:spPr>
              <a:xfrm>
                <a:off x="1183400" y="241357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784" y="1728"/>
                    </a:moveTo>
                    <a:lnTo>
                      <a:pt x="9784" y="1728"/>
                    </a:lnTo>
                  </a:path>
                </a:pathLst>
              </a:custGeom>
              <a:ln w="345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3"/>
              <p:cNvSpPr/>
              <p:nvPr/>
            </p:nvSpPr>
            <p:spPr>
              <a:xfrm>
                <a:off x="1094292" y="241357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784" y="1728"/>
                    </a:moveTo>
                    <a:lnTo>
                      <a:pt x="9784" y="1728"/>
                    </a:lnTo>
                  </a:path>
                </a:pathLst>
              </a:custGeom>
              <a:ln w="345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4"/>
              <p:cNvSpPr/>
              <p:nvPr/>
            </p:nvSpPr>
            <p:spPr>
              <a:xfrm>
                <a:off x="3871489" y="2285502"/>
                <a:ext cx="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h="132080">
                    <a:moveTo>
                      <a:pt x="0" y="13153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5"/>
              <p:cNvSpPr/>
              <p:nvPr/>
            </p:nvSpPr>
            <p:spPr>
              <a:xfrm>
                <a:off x="3752679" y="2285502"/>
                <a:ext cx="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h="132080">
                    <a:moveTo>
                      <a:pt x="0" y="13153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6"/>
              <p:cNvSpPr/>
              <p:nvPr/>
            </p:nvSpPr>
            <p:spPr>
              <a:xfrm>
                <a:off x="1198251" y="2285502"/>
                <a:ext cx="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h="132080">
                    <a:moveTo>
                      <a:pt x="0" y="13153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7"/>
              <p:cNvSpPr/>
              <p:nvPr/>
            </p:nvSpPr>
            <p:spPr>
              <a:xfrm>
                <a:off x="1079440" y="2285502"/>
                <a:ext cx="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h="132080">
                    <a:moveTo>
                      <a:pt x="0" y="13153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28"/>
              <p:cNvSpPr/>
              <p:nvPr/>
            </p:nvSpPr>
            <p:spPr>
              <a:xfrm>
                <a:off x="3886339" y="2413064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1984"/>
                    </a:moveTo>
                    <a:lnTo>
                      <a:pt x="9784" y="1984"/>
                    </a:lnTo>
                  </a:path>
                </a:pathLst>
              </a:custGeom>
              <a:ln w="39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29"/>
              <p:cNvSpPr/>
              <p:nvPr/>
            </p:nvSpPr>
            <p:spPr>
              <a:xfrm>
                <a:off x="3737827" y="2413064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1984"/>
                    </a:moveTo>
                    <a:lnTo>
                      <a:pt x="9784" y="1984"/>
                    </a:lnTo>
                  </a:path>
                </a:pathLst>
              </a:custGeom>
              <a:ln w="39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0"/>
              <p:cNvSpPr/>
              <p:nvPr/>
            </p:nvSpPr>
            <p:spPr>
              <a:xfrm>
                <a:off x="1213102" y="2413064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1984"/>
                    </a:moveTo>
                    <a:lnTo>
                      <a:pt x="9784" y="1984"/>
                    </a:lnTo>
                  </a:path>
                </a:pathLst>
              </a:custGeom>
              <a:ln w="39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1"/>
              <p:cNvSpPr/>
              <p:nvPr/>
            </p:nvSpPr>
            <p:spPr>
              <a:xfrm>
                <a:off x="1064590" y="2413064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1984"/>
                    </a:moveTo>
                    <a:lnTo>
                      <a:pt x="9784" y="1984"/>
                    </a:lnTo>
                  </a:path>
                </a:pathLst>
              </a:custGeom>
              <a:ln w="39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2"/>
              <p:cNvSpPr/>
              <p:nvPr/>
            </p:nvSpPr>
            <p:spPr>
              <a:xfrm>
                <a:off x="3901192" y="2255311"/>
                <a:ext cx="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h="161925">
                    <a:moveTo>
                      <a:pt x="0" y="16172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3"/>
              <p:cNvSpPr/>
              <p:nvPr/>
            </p:nvSpPr>
            <p:spPr>
              <a:xfrm>
                <a:off x="3722976" y="2255311"/>
                <a:ext cx="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h="161925">
                    <a:moveTo>
                      <a:pt x="0" y="16172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4"/>
              <p:cNvSpPr/>
              <p:nvPr/>
            </p:nvSpPr>
            <p:spPr>
              <a:xfrm>
                <a:off x="1227954" y="2255311"/>
                <a:ext cx="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h="161925">
                    <a:moveTo>
                      <a:pt x="0" y="16172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5"/>
              <p:cNvSpPr/>
              <p:nvPr/>
            </p:nvSpPr>
            <p:spPr>
              <a:xfrm>
                <a:off x="1049738" y="2255311"/>
                <a:ext cx="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h="161925">
                    <a:moveTo>
                      <a:pt x="0" y="16172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6"/>
              <p:cNvSpPr/>
              <p:nvPr/>
            </p:nvSpPr>
            <p:spPr>
              <a:xfrm>
                <a:off x="3916043" y="2414020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06"/>
                    </a:moveTo>
                    <a:lnTo>
                      <a:pt x="9784" y="150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7"/>
              <p:cNvSpPr/>
              <p:nvPr/>
            </p:nvSpPr>
            <p:spPr>
              <a:xfrm>
                <a:off x="3708125" y="2414020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06"/>
                    </a:moveTo>
                    <a:lnTo>
                      <a:pt x="9784" y="150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8"/>
              <p:cNvSpPr/>
              <p:nvPr/>
            </p:nvSpPr>
            <p:spPr>
              <a:xfrm>
                <a:off x="1242805" y="2414020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06"/>
                    </a:moveTo>
                    <a:lnTo>
                      <a:pt x="9784" y="150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39"/>
              <p:cNvSpPr/>
              <p:nvPr/>
            </p:nvSpPr>
            <p:spPr>
              <a:xfrm>
                <a:off x="1034887" y="2414020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06"/>
                    </a:moveTo>
                    <a:lnTo>
                      <a:pt x="9784" y="150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0"/>
              <p:cNvSpPr/>
              <p:nvPr/>
            </p:nvSpPr>
            <p:spPr>
              <a:xfrm>
                <a:off x="3930894" y="2223863"/>
                <a:ext cx="0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h="193675">
                    <a:moveTo>
                      <a:pt x="0" y="19316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1"/>
              <p:cNvSpPr/>
              <p:nvPr/>
            </p:nvSpPr>
            <p:spPr>
              <a:xfrm>
                <a:off x="3693273" y="2223863"/>
                <a:ext cx="0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h="193675">
                    <a:moveTo>
                      <a:pt x="0" y="19316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2"/>
              <p:cNvSpPr/>
              <p:nvPr/>
            </p:nvSpPr>
            <p:spPr>
              <a:xfrm>
                <a:off x="1257657" y="2223863"/>
                <a:ext cx="0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h="193675">
                    <a:moveTo>
                      <a:pt x="0" y="19316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3"/>
              <p:cNvSpPr/>
              <p:nvPr/>
            </p:nvSpPr>
            <p:spPr>
              <a:xfrm>
                <a:off x="1020035" y="2223863"/>
                <a:ext cx="0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h="193675">
                    <a:moveTo>
                      <a:pt x="0" y="19316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4"/>
              <p:cNvSpPr/>
              <p:nvPr/>
            </p:nvSpPr>
            <p:spPr>
              <a:xfrm>
                <a:off x="3945746" y="241254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246"/>
                    </a:moveTo>
                    <a:lnTo>
                      <a:pt x="9784" y="2246"/>
                    </a:lnTo>
                  </a:path>
                </a:pathLst>
              </a:custGeom>
              <a:ln w="449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5"/>
              <p:cNvSpPr/>
              <p:nvPr/>
            </p:nvSpPr>
            <p:spPr>
              <a:xfrm>
                <a:off x="3678423" y="241254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246"/>
                    </a:moveTo>
                    <a:lnTo>
                      <a:pt x="9784" y="2246"/>
                    </a:lnTo>
                  </a:path>
                </a:pathLst>
              </a:custGeom>
              <a:ln w="449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6"/>
              <p:cNvSpPr/>
              <p:nvPr/>
            </p:nvSpPr>
            <p:spPr>
              <a:xfrm>
                <a:off x="1272507" y="241254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246"/>
                    </a:moveTo>
                    <a:lnTo>
                      <a:pt x="9784" y="2246"/>
                    </a:lnTo>
                  </a:path>
                </a:pathLst>
              </a:custGeom>
              <a:ln w="449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7"/>
              <p:cNvSpPr/>
              <p:nvPr/>
            </p:nvSpPr>
            <p:spPr>
              <a:xfrm>
                <a:off x="1005183" y="241254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246"/>
                    </a:moveTo>
                    <a:lnTo>
                      <a:pt x="9784" y="2246"/>
                    </a:lnTo>
                  </a:path>
                </a:pathLst>
              </a:custGeom>
              <a:ln w="449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48"/>
              <p:cNvSpPr/>
              <p:nvPr/>
            </p:nvSpPr>
            <p:spPr>
              <a:xfrm>
                <a:off x="3960596" y="2205722"/>
                <a:ext cx="0" cy="211454"/>
              </a:xfrm>
              <a:custGeom>
                <a:avLst/>
                <a:gdLst/>
                <a:ahLst/>
                <a:cxnLst/>
                <a:rect l="l" t="t" r="r" b="b"/>
                <a:pathLst>
                  <a:path h="211455">
                    <a:moveTo>
                      <a:pt x="0" y="21131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49"/>
              <p:cNvSpPr/>
              <p:nvPr/>
            </p:nvSpPr>
            <p:spPr>
              <a:xfrm>
                <a:off x="3663571" y="2205722"/>
                <a:ext cx="0" cy="211454"/>
              </a:xfrm>
              <a:custGeom>
                <a:avLst/>
                <a:gdLst/>
                <a:ahLst/>
                <a:cxnLst/>
                <a:rect l="l" t="t" r="r" b="b"/>
                <a:pathLst>
                  <a:path h="211455">
                    <a:moveTo>
                      <a:pt x="0" y="21131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0"/>
              <p:cNvSpPr/>
              <p:nvPr/>
            </p:nvSpPr>
            <p:spPr>
              <a:xfrm>
                <a:off x="1287359" y="2205722"/>
                <a:ext cx="0" cy="211454"/>
              </a:xfrm>
              <a:custGeom>
                <a:avLst/>
                <a:gdLst/>
                <a:ahLst/>
                <a:cxnLst/>
                <a:rect l="l" t="t" r="r" b="b"/>
                <a:pathLst>
                  <a:path h="211455">
                    <a:moveTo>
                      <a:pt x="0" y="21131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1"/>
              <p:cNvSpPr/>
              <p:nvPr/>
            </p:nvSpPr>
            <p:spPr>
              <a:xfrm>
                <a:off x="990333" y="2205722"/>
                <a:ext cx="0" cy="211454"/>
              </a:xfrm>
              <a:custGeom>
                <a:avLst/>
                <a:gdLst/>
                <a:ahLst/>
                <a:cxnLst/>
                <a:rect l="l" t="t" r="r" b="b"/>
                <a:pathLst>
                  <a:path h="211455">
                    <a:moveTo>
                      <a:pt x="0" y="21131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2"/>
              <p:cNvSpPr/>
              <p:nvPr/>
            </p:nvSpPr>
            <p:spPr>
              <a:xfrm>
                <a:off x="3975449" y="2414544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784" y="1244"/>
                    </a:moveTo>
                    <a:lnTo>
                      <a:pt x="9784" y="1244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3"/>
              <p:cNvSpPr/>
              <p:nvPr/>
            </p:nvSpPr>
            <p:spPr>
              <a:xfrm>
                <a:off x="3648719" y="2414544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784" y="1244"/>
                    </a:moveTo>
                    <a:lnTo>
                      <a:pt x="9784" y="1244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4"/>
              <p:cNvSpPr/>
              <p:nvPr/>
            </p:nvSpPr>
            <p:spPr>
              <a:xfrm>
                <a:off x="1302210" y="2414544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784" y="1244"/>
                    </a:moveTo>
                    <a:lnTo>
                      <a:pt x="9784" y="1244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5"/>
              <p:cNvSpPr/>
              <p:nvPr/>
            </p:nvSpPr>
            <p:spPr>
              <a:xfrm>
                <a:off x="975481" y="2414544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784" y="1244"/>
                    </a:moveTo>
                    <a:lnTo>
                      <a:pt x="9784" y="1244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56"/>
              <p:cNvSpPr/>
              <p:nvPr/>
            </p:nvSpPr>
            <p:spPr>
              <a:xfrm>
                <a:off x="3990299" y="2220589"/>
                <a:ext cx="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h="196850">
                    <a:moveTo>
                      <a:pt x="0" y="19644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57"/>
              <p:cNvSpPr/>
              <p:nvPr/>
            </p:nvSpPr>
            <p:spPr>
              <a:xfrm>
                <a:off x="3633868" y="2220589"/>
                <a:ext cx="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h="196850">
                    <a:moveTo>
                      <a:pt x="0" y="19644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58"/>
              <p:cNvSpPr/>
              <p:nvPr/>
            </p:nvSpPr>
            <p:spPr>
              <a:xfrm>
                <a:off x="1317062" y="2220589"/>
                <a:ext cx="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h="196850">
                    <a:moveTo>
                      <a:pt x="0" y="19644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59"/>
              <p:cNvSpPr/>
              <p:nvPr/>
            </p:nvSpPr>
            <p:spPr>
              <a:xfrm>
                <a:off x="960630" y="2220589"/>
                <a:ext cx="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h="196850">
                    <a:moveTo>
                      <a:pt x="0" y="19644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0"/>
              <p:cNvSpPr/>
              <p:nvPr/>
            </p:nvSpPr>
            <p:spPr>
              <a:xfrm>
                <a:off x="4005151" y="2412383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324"/>
                    </a:moveTo>
                    <a:lnTo>
                      <a:pt x="9784" y="2324"/>
                    </a:lnTo>
                  </a:path>
                </a:pathLst>
              </a:custGeom>
              <a:ln w="464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1"/>
              <p:cNvSpPr/>
              <p:nvPr/>
            </p:nvSpPr>
            <p:spPr>
              <a:xfrm>
                <a:off x="3619017" y="2412383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324"/>
                    </a:moveTo>
                    <a:lnTo>
                      <a:pt x="9784" y="2324"/>
                    </a:lnTo>
                  </a:path>
                </a:pathLst>
              </a:custGeom>
              <a:ln w="464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2"/>
              <p:cNvSpPr/>
              <p:nvPr/>
            </p:nvSpPr>
            <p:spPr>
              <a:xfrm>
                <a:off x="1331912" y="2412383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324"/>
                    </a:moveTo>
                    <a:lnTo>
                      <a:pt x="9784" y="2324"/>
                    </a:lnTo>
                  </a:path>
                </a:pathLst>
              </a:custGeom>
              <a:ln w="464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3"/>
              <p:cNvSpPr/>
              <p:nvPr/>
            </p:nvSpPr>
            <p:spPr>
              <a:xfrm>
                <a:off x="945779" y="2412383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324"/>
                    </a:moveTo>
                    <a:lnTo>
                      <a:pt x="9784" y="2324"/>
                    </a:lnTo>
                  </a:path>
                </a:pathLst>
              </a:custGeom>
              <a:ln w="464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4"/>
              <p:cNvSpPr/>
              <p:nvPr/>
            </p:nvSpPr>
            <p:spPr>
              <a:xfrm>
                <a:off x="4020002" y="2287258"/>
                <a:ext cx="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h="130175">
                    <a:moveTo>
                      <a:pt x="0" y="12977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5"/>
              <p:cNvSpPr/>
              <p:nvPr/>
            </p:nvSpPr>
            <p:spPr>
              <a:xfrm>
                <a:off x="3604166" y="2287258"/>
                <a:ext cx="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h="130175">
                    <a:moveTo>
                      <a:pt x="0" y="12977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66"/>
              <p:cNvSpPr/>
              <p:nvPr/>
            </p:nvSpPr>
            <p:spPr>
              <a:xfrm>
                <a:off x="1346764" y="2287258"/>
                <a:ext cx="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h="130175">
                    <a:moveTo>
                      <a:pt x="0" y="12977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67"/>
              <p:cNvSpPr/>
              <p:nvPr/>
            </p:nvSpPr>
            <p:spPr>
              <a:xfrm>
                <a:off x="930928" y="2287258"/>
                <a:ext cx="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h="130175">
                    <a:moveTo>
                      <a:pt x="0" y="12977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68"/>
              <p:cNvSpPr/>
              <p:nvPr/>
            </p:nvSpPr>
            <p:spPr>
              <a:xfrm>
                <a:off x="4034854" y="241400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12"/>
                    </a:moveTo>
                    <a:lnTo>
                      <a:pt x="9784" y="1512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69"/>
              <p:cNvSpPr/>
              <p:nvPr/>
            </p:nvSpPr>
            <p:spPr>
              <a:xfrm>
                <a:off x="3589314" y="241400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12"/>
                    </a:moveTo>
                    <a:lnTo>
                      <a:pt x="9784" y="1512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0"/>
              <p:cNvSpPr/>
              <p:nvPr/>
            </p:nvSpPr>
            <p:spPr>
              <a:xfrm>
                <a:off x="1361616" y="241400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12"/>
                    </a:moveTo>
                    <a:lnTo>
                      <a:pt x="9784" y="1512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1"/>
              <p:cNvSpPr/>
              <p:nvPr/>
            </p:nvSpPr>
            <p:spPr>
              <a:xfrm>
                <a:off x="916076" y="2414007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12"/>
                    </a:moveTo>
                    <a:lnTo>
                      <a:pt x="9784" y="1512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2"/>
              <p:cNvSpPr/>
              <p:nvPr/>
            </p:nvSpPr>
            <p:spPr>
              <a:xfrm>
                <a:off x="4049704" y="24075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784" y="4728"/>
                    </a:moveTo>
                    <a:lnTo>
                      <a:pt x="9784" y="4728"/>
                    </a:lnTo>
                  </a:path>
                </a:pathLst>
              </a:custGeom>
              <a:ln w="94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3"/>
              <p:cNvSpPr/>
              <p:nvPr/>
            </p:nvSpPr>
            <p:spPr>
              <a:xfrm>
                <a:off x="3574463" y="24075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784" y="4728"/>
                    </a:moveTo>
                    <a:lnTo>
                      <a:pt x="9784" y="4728"/>
                    </a:lnTo>
                  </a:path>
                </a:pathLst>
              </a:custGeom>
              <a:ln w="94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4"/>
              <p:cNvSpPr/>
              <p:nvPr/>
            </p:nvSpPr>
            <p:spPr>
              <a:xfrm>
                <a:off x="1376467" y="24075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784" y="4728"/>
                    </a:moveTo>
                    <a:lnTo>
                      <a:pt x="9784" y="4728"/>
                    </a:lnTo>
                  </a:path>
                </a:pathLst>
              </a:custGeom>
              <a:ln w="94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5"/>
              <p:cNvSpPr/>
              <p:nvPr/>
            </p:nvSpPr>
            <p:spPr>
              <a:xfrm>
                <a:off x="901225" y="24075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784" y="4728"/>
                    </a:moveTo>
                    <a:lnTo>
                      <a:pt x="9784" y="4728"/>
                    </a:lnTo>
                  </a:path>
                </a:pathLst>
              </a:custGeom>
              <a:ln w="94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76"/>
              <p:cNvSpPr/>
              <p:nvPr/>
            </p:nvSpPr>
            <p:spPr>
              <a:xfrm>
                <a:off x="4064556" y="2413994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19"/>
                    </a:moveTo>
                    <a:lnTo>
                      <a:pt x="9784" y="1519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77"/>
              <p:cNvSpPr/>
              <p:nvPr/>
            </p:nvSpPr>
            <p:spPr>
              <a:xfrm>
                <a:off x="3559611" y="2413994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19"/>
                    </a:moveTo>
                    <a:lnTo>
                      <a:pt x="9784" y="1519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78"/>
              <p:cNvSpPr/>
              <p:nvPr/>
            </p:nvSpPr>
            <p:spPr>
              <a:xfrm>
                <a:off x="1391319" y="2413994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19"/>
                    </a:moveTo>
                    <a:lnTo>
                      <a:pt x="9784" y="1519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79"/>
              <p:cNvSpPr/>
              <p:nvPr/>
            </p:nvSpPr>
            <p:spPr>
              <a:xfrm>
                <a:off x="886373" y="2413994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519"/>
                    </a:moveTo>
                    <a:lnTo>
                      <a:pt x="9784" y="1519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0"/>
              <p:cNvSpPr/>
              <p:nvPr/>
            </p:nvSpPr>
            <p:spPr>
              <a:xfrm>
                <a:off x="4079408" y="2285791"/>
                <a:ext cx="0" cy="131445"/>
              </a:xfrm>
              <a:custGeom>
                <a:avLst/>
                <a:gdLst/>
                <a:ahLst/>
                <a:cxnLst/>
                <a:rect l="l" t="t" r="r" b="b"/>
                <a:pathLst>
                  <a:path h="131444">
                    <a:moveTo>
                      <a:pt x="0" y="131242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81"/>
              <p:cNvSpPr/>
              <p:nvPr/>
            </p:nvSpPr>
            <p:spPr>
              <a:xfrm>
                <a:off x="3544760" y="2285791"/>
                <a:ext cx="0" cy="131445"/>
              </a:xfrm>
              <a:custGeom>
                <a:avLst/>
                <a:gdLst/>
                <a:ahLst/>
                <a:cxnLst/>
                <a:rect l="l" t="t" r="r" b="b"/>
                <a:pathLst>
                  <a:path h="131444">
                    <a:moveTo>
                      <a:pt x="0" y="131242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82"/>
              <p:cNvSpPr/>
              <p:nvPr/>
            </p:nvSpPr>
            <p:spPr>
              <a:xfrm>
                <a:off x="1406169" y="2285791"/>
                <a:ext cx="0" cy="131445"/>
              </a:xfrm>
              <a:custGeom>
                <a:avLst/>
                <a:gdLst/>
                <a:ahLst/>
                <a:cxnLst/>
                <a:rect l="l" t="t" r="r" b="b"/>
                <a:pathLst>
                  <a:path h="131444">
                    <a:moveTo>
                      <a:pt x="0" y="131242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83"/>
              <p:cNvSpPr/>
              <p:nvPr/>
            </p:nvSpPr>
            <p:spPr>
              <a:xfrm>
                <a:off x="871521" y="2285791"/>
                <a:ext cx="0" cy="131445"/>
              </a:xfrm>
              <a:custGeom>
                <a:avLst/>
                <a:gdLst/>
                <a:ahLst/>
                <a:cxnLst/>
                <a:rect l="l" t="t" r="r" b="b"/>
                <a:pathLst>
                  <a:path h="131444">
                    <a:moveTo>
                      <a:pt x="0" y="131242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84"/>
              <p:cNvSpPr/>
              <p:nvPr/>
            </p:nvSpPr>
            <p:spPr>
              <a:xfrm>
                <a:off x="4094258" y="2411807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-9784" y="2613"/>
                    </a:moveTo>
                    <a:lnTo>
                      <a:pt x="9784" y="2613"/>
                    </a:lnTo>
                  </a:path>
                </a:pathLst>
              </a:custGeom>
              <a:ln w="522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5"/>
              <p:cNvSpPr/>
              <p:nvPr/>
            </p:nvSpPr>
            <p:spPr>
              <a:xfrm>
                <a:off x="3529908" y="2411807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-9784" y="2613"/>
                    </a:moveTo>
                    <a:lnTo>
                      <a:pt x="9784" y="2613"/>
                    </a:lnTo>
                  </a:path>
                </a:pathLst>
              </a:custGeom>
              <a:ln w="522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86"/>
              <p:cNvSpPr/>
              <p:nvPr/>
            </p:nvSpPr>
            <p:spPr>
              <a:xfrm>
                <a:off x="1421021" y="2411807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-9784" y="2613"/>
                    </a:moveTo>
                    <a:lnTo>
                      <a:pt x="9784" y="2613"/>
                    </a:lnTo>
                  </a:path>
                </a:pathLst>
              </a:custGeom>
              <a:ln w="522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87"/>
              <p:cNvSpPr/>
              <p:nvPr/>
            </p:nvSpPr>
            <p:spPr>
              <a:xfrm>
                <a:off x="856671" y="2411807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-9784" y="2613"/>
                    </a:moveTo>
                    <a:lnTo>
                      <a:pt x="9784" y="2613"/>
                    </a:lnTo>
                  </a:path>
                </a:pathLst>
              </a:custGeom>
              <a:ln w="522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88"/>
              <p:cNvSpPr/>
              <p:nvPr/>
            </p:nvSpPr>
            <p:spPr>
              <a:xfrm>
                <a:off x="4109111" y="2200588"/>
                <a:ext cx="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h="216535">
                    <a:moveTo>
                      <a:pt x="0" y="21644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89"/>
              <p:cNvSpPr/>
              <p:nvPr/>
            </p:nvSpPr>
            <p:spPr>
              <a:xfrm>
                <a:off x="3515058" y="2200588"/>
                <a:ext cx="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h="216535">
                    <a:moveTo>
                      <a:pt x="0" y="21644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90"/>
              <p:cNvSpPr/>
              <p:nvPr/>
            </p:nvSpPr>
            <p:spPr>
              <a:xfrm>
                <a:off x="1435871" y="2200588"/>
                <a:ext cx="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h="216535">
                    <a:moveTo>
                      <a:pt x="0" y="21644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91"/>
              <p:cNvSpPr/>
              <p:nvPr/>
            </p:nvSpPr>
            <p:spPr>
              <a:xfrm>
                <a:off x="841819" y="2200588"/>
                <a:ext cx="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h="216535">
                    <a:moveTo>
                      <a:pt x="0" y="21644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92"/>
              <p:cNvSpPr/>
              <p:nvPr/>
            </p:nvSpPr>
            <p:spPr>
              <a:xfrm>
                <a:off x="4123961" y="24156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784" y="687"/>
                    </a:moveTo>
                    <a:lnTo>
                      <a:pt x="9784" y="687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93"/>
              <p:cNvSpPr/>
              <p:nvPr/>
            </p:nvSpPr>
            <p:spPr>
              <a:xfrm>
                <a:off x="3500206" y="24156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784" y="687"/>
                    </a:moveTo>
                    <a:lnTo>
                      <a:pt x="9784" y="687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94"/>
              <p:cNvSpPr/>
              <p:nvPr/>
            </p:nvSpPr>
            <p:spPr>
              <a:xfrm>
                <a:off x="1450724" y="24156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784" y="687"/>
                    </a:moveTo>
                    <a:lnTo>
                      <a:pt x="9784" y="687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5"/>
              <p:cNvSpPr/>
              <p:nvPr/>
            </p:nvSpPr>
            <p:spPr>
              <a:xfrm>
                <a:off x="826968" y="24156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784" y="687"/>
                    </a:moveTo>
                    <a:lnTo>
                      <a:pt x="9784" y="687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96"/>
              <p:cNvSpPr/>
              <p:nvPr/>
            </p:nvSpPr>
            <p:spPr>
              <a:xfrm>
                <a:off x="4138813" y="2251277"/>
                <a:ext cx="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h="166369">
                    <a:moveTo>
                      <a:pt x="0" y="16575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97"/>
              <p:cNvSpPr/>
              <p:nvPr/>
            </p:nvSpPr>
            <p:spPr>
              <a:xfrm>
                <a:off x="3485356" y="2251277"/>
                <a:ext cx="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h="166369">
                    <a:moveTo>
                      <a:pt x="0" y="16575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98"/>
              <p:cNvSpPr/>
              <p:nvPr/>
            </p:nvSpPr>
            <p:spPr>
              <a:xfrm>
                <a:off x="1465575" y="2251277"/>
                <a:ext cx="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h="166369">
                    <a:moveTo>
                      <a:pt x="0" y="16575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99"/>
              <p:cNvSpPr/>
              <p:nvPr/>
            </p:nvSpPr>
            <p:spPr>
              <a:xfrm>
                <a:off x="812116" y="2251277"/>
                <a:ext cx="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h="166369">
                    <a:moveTo>
                      <a:pt x="0" y="165755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100"/>
              <p:cNvSpPr/>
              <p:nvPr/>
            </p:nvSpPr>
            <p:spPr>
              <a:xfrm>
                <a:off x="4153663" y="2412645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193"/>
                    </a:moveTo>
                    <a:lnTo>
                      <a:pt x="9784" y="2193"/>
                    </a:lnTo>
                  </a:path>
                </a:pathLst>
              </a:custGeom>
              <a:ln w="43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101"/>
              <p:cNvSpPr/>
              <p:nvPr/>
            </p:nvSpPr>
            <p:spPr>
              <a:xfrm>
                <a:off x="3470504" y="2412645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193"/>
                    </a:moveTo>
                    <a:lnTo>
                      <a:pt x="9784" y="2193"/>
                    </a:lnTo>
                  </a:path>
                </a:pathLst>
              </a:custGeom>
              <a:ln w="43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102"/>
              <p:cNvSpPr/>
              <p:nvPr/>
            </p:nvSpPr>
            <p:spPr>
              <a:xfrm>
                <a:off x="1480426" y="2412645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193"/>
                    </a:moveTo>
                    <a:lnTo>
                      <a:pt x="9784" y="2193"/>
                    </a:lnTo>
                  </a:path>
                </a:pathLst>
              </a:custGeom>
              <a:ln w="43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103"/>
              <p:cNvSpPr/>
              <p:nvPr/>
            </p:nvSpPr>
            <p:spPr>
              <a:xfrm>
                <a:off x="797266" y="2412645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193"/>
                    </a:moveTo>
                    <a:lnTo>
                      <a:pt x="9784" y="2193"/>
                    </a:lnTo>
                  </a:path>
                </a:pathLst>
              </a:custGeom>
              <a:ln w="43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104"/>
              <p:cNvSpPr/>
              <p:nvPr/>
            </p:nvSpPr>
            <p:spPr>
              <a:xfrm>
                <a:off x="4168516" y="2392749"/>
                <a:ext cx="0" cy="24765"/>
              </a:xfrm>
              <a:custGeom>
                <a:avLst/>
                <a:gdLst/>
                <a:ahLst/>
                <a:cxnLst/>
                <a:rect l="l" t="t" r="r" b="b"/>
                <a:pathLst>
                  <a:path h="24764">
                    <a:moveTo>
                      <a:pt x="-9784" y="12141"/>
                    </a:moveTo>
                    <a:lnTo>
                      <a:pt x="9784" y="12141"/>
                    </a:lnTo>
                  </a:path>
                </a:pathLst>
              </a:custGeom>
              <a:ln w="2428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105"/>
              <p:cNvSpPr/>
              <p:nvPr/>
            </p:nvSpPr>
            <p:spPr>
              <a:xfrm>
                <a:off x="3455651" y="2392749"/>
                <a:ext cx="0" cy="24765"/>
              </a:xfrm>
              <a:custGeom>
                <a:avLst/>
                <a:gdLst/>
                <a:ahLst/>
                <a:cxnLst/>
                <a:rect l="l" t="t" r="r" b="b"/>
                <a:pathLst>
                  <a:path h="24764">
                    <a:moveTo>
                      <a:pt x="-9784" y="12141"/>
                    </a:moveTo>
                    <a:lnTo>
                      <a:pt x="9784" y="12141"/>
                    </a:lnTo>
                  </a:path>
                </a:pathLst>
              </a:custGeom>
              <a:ln w="2428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106"/>
              <p:cNvSpPr/>
              <p:nvPr/>
            </p:nvSpPr>
            <p:spPr>
              <a:xfrm>
                <a:off x="1495279" y="2392749"/>
                <a:ext cx="0" cy="24765"/>
              </a:xfrm>
              <a:custGeom>
                <a:avLst/>
                <a:gdLst/>
                <a:ahLst/>
                <a:cxnLst/>
                <a:rect l="l" t="t" r="r" b="b"/>
                <a:pathLst>
                  <a:path h="24764">
                    <a:moveTo>
                      <a:pt x="-9784" y="12141"/>
                    </a:moveTo>
                    <a:lnTo>
                      <a:pt x="9784" y="12141"/>
                    </a:lnTo>
                  </a:path>
                </a:pathLst>
              </a:custGeom>
              <a:ln w="2428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107"/>
              <p:cNvSpPr/>
              <p:nvPr/>
            </p:nvSpPr>
            <p:spPr>
              <a:xfrm>
                <a:off x="782414" y="2392749"/>
                <a:ext cx="0" cy="24765"/>
              </a:xfrm>
              <a:custGeom>
                <a:avLst/>
                <a:gdLst/>
                <a:ahLst/>
                <a:cxnLst/>
                <a:rect l="l" t="t" r="r" b="b"/>
                <a:pathLst>
                  <a:path h="24764">
                    <a:moveTo>
                      <a:pt x="-9784" y="12141"/>
                    </a:moveTo>
                    <a:lnTo>
                      <a:pt x="9784" y="12141"/>
                    </a:lnTo>
                  </a:path>
                </a:pathLst>
              </a:custGeom>
              <a:ln w="2428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108"/>
              <p:cNvSpPr/>
              <p:nvPr/>
            </p:nvSpPr>
            <p:spPr>
              <a:xfrm>
                <a:off x="4183365" y="241203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501"/>
                    </a:moveTo>
                    <a:lnTo>
                      <a:pt x="9784" y="2501"/>
                    </a:lnTo>
                  </a:path>
                </a:pathLst>
              </a:custGeom>
              <a:ln w="500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" name="object 109"/>
              <p:cNvSpPr/>
              <p:nvPr/>
            </p:nvSpPr>
            <p:spPr>
              <a:xfrm>
                <a:off x="3440801" y="241203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501"/>
                    </a:moveTo>
                    <a:lnTo>
                      <a:pt x="9784" y="2501"/>
                    </a:lnTo>
                  </a:path>
                </a:pathLst>
              </a:custGeom>
              <a:ln w="500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" name="object 110"/>
              <p:cNvSpPr/>
              <p:nvPr/>
            </p:nvSpPr>
            <p:spPr>
              <a:xfrm>
                <a:off x="1510128" y="241203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501"/>
                    </a:moveTo>
                    <a:lnTo>
                      <a:pt x="9784" y="2501"/>
                    </a:lnTo>
                  </a:path>
                </a:pathLst>
              </a:custGeom>
              <a:ln w="500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111"/>
              <p:cNvSpPr/>
              <p:nvPr/>
            </p:nvSpPr>
            <p:spPr>
              <a:xfrm>
                <a:off x="767564" y="241203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501"/>
                    </a:moveTo>
                    <a:lnTo>
                      <a:pt x="9784" y="2501"/>
                    </a:lnTo>
                  </a:path>
                </a:pathLst>
              </a:custGeom>
              <a:ln w="500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" name="object 112"/>
              <p:cNvSpPr/>
              <p:nvPr/>
            </p:nvSpPr>
            <p:spPr>
              <a:xfrm>
                <a:off x="4198218" y="2210018"/>
                <a:ext cx="0" cy="207010"/>
              </a:xfrm>
              <a:custGeom>
                <a:avLst/>
                <a:gdLst/>
                <a:ahLst/>
                <a:cxnLst/>
                <a:rect l="l" t="t" r="r" b="b"/>
                <a:pathLst>
                  <a:path h="207010">
                    <a:moveTo>
                      <a:pt x="0" y="20701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" name="object 113"/>
              <p:cNvSpPr/>
              <p:nvPr/>
            </p:nvSpPr>
            <p:spPr>
              <a:xfrm>
                <a:off x="3425949" y="2210018"/>
                <a:ext cx="0" cy="207010"/>
              </a:xfrm>
              <a:custGeom>
                <a:avLst/>
                <a:gdLst/>
                <a:ahLst/>
                <a:cxnLst/>
                <a:rect l="l" t="t" r="r" b="b"/>
                <a:pathLst>
                  <a:path h="207010">
                    <a:moveTo>
                      <a:pt x="0" y="20701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" name="object 114"/>
              <p:cNvSpPr/>
              <p:nvPr/>
            </p:nvSpPr>
            <p:spPr>
              <a:xfrm>
                <a:off x="1524981" y="2210018"/>
                <a:ext cx="0" cy="207010"/>
              </a:xfrm>
              <a:custGeom>
                <a:avLst/>
                <a:gdLst/>
                <a:ahLst/>
                <a:cxnLst/>
                <a:rect l="l" t="t" r="r" b="b"/>
                <a:pathLst>
                  <a:path h="207010">
                    <a:moveTo>
                      <a:pt x="0" y="20701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" name="object 115"/>
              <p:cNvSpPr/>
              <p:nvPr/>
            </p:nvSpPr>
            <p:spPr>
              <a:xfrm>
                <a:off x="752712" y="2210018"/>
                <a:ext cx="0" cy="207010"/>
              </a:xfrm>
              <a:custGeom>
                <a:avLst/>
                <a:gdLst/>
                <a:ahLst/>
                <a:cxnLst/>
                <a:rect l="l" t="t" r="r" b="b"/>
                <a:pathLst>
                  <a:path h="207010">
                    <a:moveTo>
                      <a:pt x="0" y="20701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" name="object 116"/>
              <p:cNvSpPr/>
              <p:nvPr/>
            </p:nvSpPr>
            <p:spPr>
              <a:xfrm>
                <a:off x="4213071" y="241657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784" y="229"/>
                    </a:moveTo>
                    <a:lnTo>
                      <a:pt x="9784" y="229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" name="object 117"/>
              <p:cNvSpPr/>
              <p:nvPr/>
            </p:nvSpPr>
            <p:spPr>
              <a:xfrm>
                <a:off x="3411099" y="241657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784" y="229"/>
                    </a:moveTo>
                    <a:lnTo>
                      <a:pt x="9784" y="229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" name="object 118"/>
              <p:cNvSpPr/>
              <p:nvPr/>
            </p:nvSpPr>
            <p:spPr>
              <a:xfrm>
                <a:off x="1539831" y="241657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784" y="229"/>
                    </a:moveTo>
                    <a:lnTo>
                      <a:pt x="9784" y="229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" name="object 119"/>
              <p:cNvSpPr/>
              <p:nvPr/>
            </p:nvSpPr>
            <p:spPr>
              <a:xfrm>
                <a:off x="737860" y="241657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784" y="229"/>
                    </a:moveTo>
                    <a:lnTo>
                      <a:pt x="9784" y="229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120"/>
              <p:cNvSpPr/>
              <p:nvPr/>
            </p:nvSpPr>
            <p:spPr>
              <a:xfrm>
                <a:off x="4227921" y="2244270"/>
                <a:ext cx="0" cy="173355"/>
              </a:xfrm>
              <a:custGeom>
                <a:avLst/>
                <a:gdLst/>
                <a:ahLst/>
                <a:cxnLst/>
                <a:rect l="l" t="t" r="r" b="b"/>
                <a:pathLst>
                  <a:path h="173355">
                    <a:moveTo>
                      <a:pt x="0" y="172763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121"/>
              <p:cNvSpPr/>
              <p:nvPr/>
            </p:nvSpPr>
            <p:spPr>
              <a:xfrm>
                <a:off x="3396246" y="2244270"/>
                <a:ext cx="0" cy="173355"/>
              </a:xfrm>
              <a:custGeom>
                <a:avLst/>
                <a:gdLst/>
                <a:ahLst/>
                <a:cxnLst/>
                <a:rect l="l" t="t" r="r" b="b"/>
                <a:pathLst>
                  <a:path h="173355">
                    <a:moveTo>
                      <a:pt x="0" y="172763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" name="object 122"/>
              <p:cNvSpPr/>
              <p:nvPr/>
            </p:nvSpPr>
            <p:spPr>
              <a:xfrm>
                <a:off x="1554683" y="2244270"/>
                <a:ext cx="0" cy="173355"/>
              </a:xfrm>
              <a:custGeom>
                <a:avLst/>
                <a:gdLst/>
                <a:ahLst/>
                <a:cxnLst/>
                <a:rect l="l" t="t" r="r" b="b"/>
                <a:pathLst>
                  <a:path h="173355">
                    <a:moveTo>
                      <a:pt x="0" y="172763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123"/>
              <p:cNvSpPr/>
              <p:nvPr/>
            </p:nvSpPr>
            <p:spPr>
              <a:xfrm>
                <a:off x="723009" y="2244270"/>
                <a:ext cx="0" cy="173355"/>
              </a:xfrm>
              <a:custGeom>
                <a:avLst/>
                <a:gdLst/>
                <a:ahLst/>
                <a:cxnLst/>
                <a:rect l="l" t="t" r="r" b="b"/>
                <a:pathLst>
                  <a:path h="173355">
                    <a:moveTo>
                      <a:pt x="0" y="172763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" name="object 124"/>
              <p:cNvSpPr/>
              <p:nvPr/>
            </p:nvSpPr>
            <p:spPr>
              <a:xfrm>
                <a:off x="4242773" y="2412920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056"/>
                    </a:moveTo>
                    <a:lnTo>
                      <a:pt x="9784" y="2056"/>
                    </a:lnTo>
                  </a:path>
                </a:pathLst>
              </a:custGeom>
              <a:ln w="411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" name="object 125"/>
              <p:cNvSpPr/>
              <p:nvPr/>
            </p:nvSpPr>
            <p:spPr>
              <a:xfrm>
                <a:off x="3381395" y="2412920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056"/>
                    </a:moveTo>
                    <a:lnTo>
                      <a:pt x="9784" y="2056"/>
                    </a:lnTo>
                  </a:path>
                </a:pathLst>
              </a:custGeom>
              <a:ln w="411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object 126"/>
              <p:cNvSpPr/>
              <p:nvPr/>
            </p:nvSpPr>
            <p:spPr>
              <a:xfrm>
                <a:off x="1569534" y="2412920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056"/>
                    </a:moveTo>
                    <a:lnTo>
                      <a:pt x="9784" y="2056"/>
                    </a:lnTo>
                  </a:path>
                </a:pathLst>
              </a:custGeom>
              <a:ln w="411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" name="object 127"/>
              <p:cNvSpPr/>
              <p:nvPr/>
            </p:nvSpPr>
            <p:spPr>
              <a:xfrm>
                <a:off x="708157" y="2412920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056"/>
                    </a:moveTo>
                    <a:lnTo>
                      <a:pt x="9784" y="2056"/>
                    </a:lnTo>
                  </a:path>
                </a:pathLst>
              </a:custGeom>
              <a:ln w="411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128"/>
              <p:cNvSpPr/>
              <p:nvPr/>
            </p:nvSpPr>
            <p:spPr>
              <a:xfrm>
                <a:off x="4257623" y="2328071"/>
                <a:ext cx="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h="89535">
                    <a:moveTo>
                      <a:pt x="0" y="8896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" name="object 129"/>
              <p:cNvSpPr/>
              <p:nvPr/>
            </p:nvSpPr>
            <p:spPr>
              <a:xfrm>
                <a:off x="3366544" y="2328071"/>
                <a:ext cx="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h="89535">
                    <a:moveTo>
                      <a:pt x="0" y="8896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130"/>
              <p:cNvSpPr/>
              <p:nvPr/>
            </p:nvSpPr>
            <p:spPr>
              <a:xfrm>
                <a:off x="1584386" y="2328071"/>
                <a:ext cx="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h="89535">
                    <a:moveTo>
                      <a:pt x="0" y="8896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131"/>
              <p:cNvSpPr/>
              <p:nvPr/>
            </p:nvSpPr>
            <p:spPr>
              <a:xfrm>
                <a:off x="693306" y="2328071"/>
                <a:ext cx="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h="89535">
                    <a:moveTo>
                      <a:pt x="0" y="8896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132"/>
              <p:cNvSpPr/>
              <p:nvPr/>
            </p:nvSpPr>
            <p:spPr>
              <a:xfrm>
                <a:off x="4272475" y="2410720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156"/>
                    </a:moveTo>
                    <a:lnTo>
                      <a:pt x="9784" y="3156"/>
                    </a:lnTo>
                  </a:path>
                </a:pathLst>
              </a:custGeom>
              <a:ln w="631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" name="object 133"/>
              <p:cNvSpPr/>
              <p:nvPr/>
            </p:nvSpPr>
            <p:spPr>
              <a:xfrm>
                <a:off x="3351693" y="2410720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156"/>
                    </a:moveTo>
                    <a:lnTo>
                      <a:pt x="9784" y="3156"/>
                    </a:lnTo>
                  </a:path>
                </a:pathLst>
              </a:custGeom>
              <a:ln w="631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134"/>
              <p:cNvSpPr/>
              <p:nvPr/>
            </p:nvSpPr>
            <p:spPr>
              <a:xfrm>
                <a:off x="1599236" y="2410720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156"/>
                    </a:moveTo>
                    <a:lnTo>
                      <a:pt x="9784" y="3156"/>
                    </a:lnTo>
                  </a:path>
                </a:pathLst>
              </a:custGeom>
              <a:ln w="631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" name="object 135"/>
              <p:cNvSpPr/>
              <p:nvPr/>
            </p:nvSpPr>
            <p:spPr>
              <a:xfrm>
                <a:off x="678455" y="2410720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156"/>
                    </a:moveTo>
                    <a:lnTo>
                      <a:pt x="9784" y="3156"/>
                    </a:lnTo>
                  </a:path>
                </a:pathLst>
              </a:custGeom>
              <a:ln w="631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136"/>
              <p:cNvSpPr/>
              <p:nvPr/>
            </p:nvSpPr>
            <p:spPr>
              <a:xfrm>
                <a:off x="4287326" y="2181360"/>
                <a:ext cx="0" cy="236220"/>
              </a:xfrm>
              <a:custGeom>
                <a:avLst/>
                <a:gdLst/>
                <a:ahLst/>
                <a:cxnLst/>
                <a:rect l="l" t="t" r="r" b="b"/>
                <a:pathLst>
                  <a:path h="236219">
                    <a:moveTo>
                      <a:pt x="0" y="235672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" name="object 137"/>
              <p:cNvSpPr/>
              <p:nvPr/>
            </p:nvSpPr>
            <p:spPr>
              <a:xfrm>
                <a:off x="3336842" y="2181360"/>
                <a:ext cx="0" cy="236220"/>
              </a:xfrm>
              <a:custGeom>
                <a:avLst/>
                <a:gdLst/>
                <a:ahLst/>
                <a:cxnLst/>
                <a:rect l="l" t="t" r="r" b="b"/>
                <a:pathLst>
                  <a:path h="236219">
                    <a:moveTo>
                      <a:pt x="0" y="235672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138"/>
              <p:cNvSpPr/>
              <p:nvPr/>
            </p:nvSpPr>
            <p:spPr>
              <a:xfrm>
                <a:off x="1614088" y="2181360"/>
                <a:ext cx="0" cy="236220"/>
              </a:xfrm>
              <a:custGeom>
                <a:avLst/>
                <a:gdLst/>
                <a:ahLst/>
                <a:cxnLst/>
                <a:rect l="l" t="t" r="r" b="b"/>
                <a:pathLst>
                  <a:path h="236219">
                    <a:moveTo>
                      <a:pt x="0" y="235672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139"/>
              <p:cNvSpPr/>
              <p:nvPr/>
            </p:nvSpPr>
            <p:spPr>
              <a:xfrm>
                <a:off x="663604" y="2181360"/>
                <a:ext cx="0" cy="236220"/>
              </a:xfrm>
              <a:custGeom>
                <a:avLst/>
                <a:gdLst/>
                <a:ahLst/>
                <a:cxnLst/>
                <a:rect l="l" t="t" r="r" b="b"/>
                <a:pathLst>
                  <a:path h="236219">
                    <a:moveTo>
                      <a:pt x="0" y="235672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" name="object 140"/>
              <p:cNvSpPr/>
              <p:nvPr/>
            </p:nvSpPr>
            <p:spPr>
              <a:xfrm>
                <a:off x="4302178" y="2416352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784" y="340"/>
                    </a:moveTo>
                    <a:lnTo>
                      <a:pt x="9784" y="34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" name="object 141"/>
              <p:cNvSpPr/>
              <p:nvPr/>
            </p:nvSpPr>
            <p:spPr>
              <a:xfrm>
                <a:off x="3321989" y="2416352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784" y="340"/>
                    </a:moveTo>
                    <a:lnTo>
                      <a:pt x="9784" y="34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" name="object 142"/>
              <p:cNvSpPr/>
              <p:nvPr/>
            </p:nvSpPr>
            <p:spPr>
              <a:xfrm>
                <a:off x="1628941" y="2416352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784" y="340"/>
                    </a:moveTo>
                    <a:lnTo>
                      <a:pt x="9784" y="34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" name="object 143"/>
              <p:cNvSpPr/>
              <p:nvPr/>
            </p:nvSpPr>
            <p:spPr>
              <a:xfrm>
                <a:off x="648752" y="2416352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784" y="340"/>
                    </a:moveTo>
                    <a:lnTo>
                      <a:pt x="9784" y="34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" name="object 144"/>
              <p:cNvSpPr/>
              <p:nvPr/>
            </p:nvSpPr>
            <p:spPr>
              <a:xfrm>
                <a:off x="4317028" y="2412134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449"/>
                    </a:moveTo>
                    <a:lnTo>
                      <a:pt x="9784" y="2449"/>
                    </a:lnTo>
                  </a:path>
                </a:pathLst>
              </a:custGeom>
              <a:ln w="489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" name="object 145"/>
              <p:cNvSpPr/>
              <p:nvPr/>
            </p:nvSpPr>
            <p:spPr>
              <a:xfrm>
                <a:off x="3307139" y="2412134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449"/>
                    </a:moveTo>
                    <a:lnTo>
                      <a:pt x="9784" y="2449"/>
                    </a:lnTo>
                  </a:path>
                </a:pathLst>
              </a:custGeom>
              <a:ln w="489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" name="object 146"/>
              <p:cNvSpPr/>
              <p:nvPr/>
            </p:nvSpPr>
            <p:spPr>
              <a:xfrm>
                <a:off x="1643791" y="2412134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449"/>
                    </a:moveTo>
                    <a:lnTo>
                      <a:pt x="9784" y="2449"/>
                    </a:lnTo>
                  </a:path>
                </a:pathLst>
              </a:custGeom>
              <a:ln w="489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object 147"/>
              <p:cNvSpPr/>
              <p:nvPr/>
            </p:nvSpPr>
            <p:spPr>
              <a:xfrm>
                <a:off x="633902" y="2412134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784" y="2449"/>
                    </a:moveTo>
                    <a:lnTo>
                      <a:pt x="9784" y="2449"/>
                    </a:lnTo>
                  </a:path>
                </a:pathLst>
              </a:custGeom>
              <a:ln w="489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object 148"/>
              <p:cNvSpPr/>
              <p:nvPr/>
            </p:nvSpPr>
            <p:spPr>
              <a:xfrm>
                <a:off x="4331880" y="241688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4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" name="object 149"/>
              <p:cNvSpPr/>
              <p:nvPr/>
            </p:nvSpPr>
            <p:spPr>
              <a:xfrm>
                <a:off x="3292287" y="241688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4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" name="object 150"/>
              <p:cNvSpPr/>
              <p:nvPr/>
            </p:nvSpPr>
            <p:spPr>
              <a:xfrm>
                <a:off x="1658643" y="241688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4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" name="object 151"/>
              <p:cNvSpPr/>
              <p:nvPr/>
            </p:nvSpPr>
            <p:spPr>
              <a:xfrm>
                <a:off x="619050" y="241688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4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" name="object 152"/>
              <p:cNvSpPr/>
              <p:nvPr/>
            </p:nvSpPr>
            <p:spPr>
              <a:xfrm>
                <a:off x="4346732" y="2165223"/>
                <a:ext cx="0" cy="252095"/>
              </a:xfrm>
              <a:custGeom>
                <a:avLst/>
                <a:gdLst/>
                <a:ahLst/>
                <a:cxnLst/>
                <a:rect l="l" t="t" r="r" b="b"/>
                <a:pathLst>
                  <a:path h="252094">
                    <a:moveTo>
                      <a:pt x="0" y="25180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" name="object 153"/>
              <p:cNvSpPr/>
              <p:nvPr/>
            </p:nvSpPr>
            <p:spPr>
              <a:xfrm>
                <a:off x="3277436" y="2165223"/>
                <a:ext cx="0" cy="252095"/>
              </a:xfrm>
              <a:custGeom>
                <a:avLst/>
                <a:gdLst/>
                <a:ahLst/>
                <a:cxnLst/>
                <a:rect l="l" t="t" r="r" b="b"/>
                <a:pathLst>
                  <a:path h="252094">
                    <a:moveTo>
                      <a:pt x="0" y="25180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object 154"/>
              <p:cNvSpPr/>
              <p:nvPr/>
            </p:nvSpPr>
            <p:spPr>
              <a:xfrm>
                <a:off x="1673493" y="2165223"/>
                <a:ext cx="0" cy="252095"/>
              </a:xfrm>
              <a:custGeom>
                <a:avLst/>
                <a:gdLst/>
                <a:ahLst/>
                <a:cxnLst/>
                <a:rect l="l" t="t" r="r" b="b"/>
                <a:pathLst>
                  <a:path h="252094">
                    <a:moveTo>
                      <a:pt x="0" y="25180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" name="object 155"/>
              <p:cNvSpPr/>
              <p:nvPr/>
            </p:nvSpPr>
            <p:spPr>
              <a:xfrm>
                <a:off x="604198" y="2165223"/>
                <a:ext cx="0" cy="252095"/>
              </a:xfrm>
              <a:custGeom>
                <a:avLst/>
                <a:gdLst/>
                <a:ahLst/>
                <a:cxnLst/>
                <a:rect l="l" t="t" r="r" b="b"/>
                <a:pathLst>
                  <a:path h="252094">
                    <a:moveTo>
                      <a:pt x="0" y="25180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object 156"/>
              <p:cNvSpPr/>
              <p:nvPr/>
            </p:nvSpPr>
            <p:spPr>
              <a:xfrm>
                <a:off x="4361583" y="2410969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032"/>
                    </a:moveTo>
                    <a:lnTo>
                      <a:pt x="9784" y="3032"/>
                    </a:lnTo>
                  </a:path>
                </a:pathLst>
              </a:custGeom>
              <a:ln w="6064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object 157"/>
              <p:cNvSpPr/>
              <p:nvPr/>
            </p:nvSpPr>
            <p:spPr>
              <a:xfrm>
                <a:off x="3262584" y="2410969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032"/>
                    </a:moveTo>
                    <a:lnTo>
                      <a:pt x="9784" y="3032"/>
                    </a:lnTo>
                  </a:path>
                </a:pathLst>
              </a:custGeom>
              <a:ln w="6064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object 158"/>
              <p:cNvSpPr/>
              <p:nvPr/>
            </p:nvSpPr>
            <p:spPr>
              <a:xfrm>
                <a:off x="1688345" y="2410969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032"/>
                    </a:moveTo>
                    <a:lnTo>
                      <a:pt x="9784" y="3032"/>
                    </a:lnTo>
                  </a:path>
                </a:pathLst>
              </a:custGeom>
              <a:ln w="6064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" name="object 159"/>
              <p:cNvSpPr/>
              <p:nvPr/>
            </p:nvSpPr>
            <p:spPr>
              <a:xfrm>
                <a:off x="589347" y="2410969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032"/>
                    </a:moveTo>
                    <a:lnTo>
                      <a:pt x="9784" y="3032"/>
                    </a:lnTo>
                  </a:path>
                </a:pathLst>
              </a:custGeom>
              <a:ln w="6064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" name="object 160"/>
              <p:cNvSpPr/>
              <p:nvPr/>
            </p:nvSpPr>
            <p:spPr>
              <a:xfrm>
                <a:off x="4376434" y="2392553"/>
                <a:ext cx="0" cy="24765"/>
              </a:xfrm>
              <a:custGeom>
                <a:avLst/>
                <a:gdLst/>
                <a:ahLst/>
                <a:cxnLst/>
                <a:rect l="l" t="t" r="r" b="b"/>
                <a:pathLst>
                  <a:path h="24764">
                    <a:moveTo>
                      <a:pt x="-9784" y="12240"/>
                    </a:moveTo>
                    <a:lnTo>
                      <a:pt x="9784" y="12240"/>
                    </a:lnTo>
                  </a:path>
                </a:pathLst>
              </a:custGeom>
              <a:ln w="244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" name="object 161"/>
              <p:cNvSpPr/>
              <p:nvPr/>
            </p:nvSpPr>
            <p:spPr>
              <a:xfrm>
                <a:off x="3247734" y="2392553"/>
                <a:ext cx="0" cy="24765"/>
              </a:xfrm>
              <a:custGeom>
                <a:avLst/>
                <a:gdLst/>
                <a:ahLst/>
                <a:cxnLst/>
                <a:rect l="l" t="t" r="r" b="b"/>
                <a:pathLst>
                  <a:path h="24764">
                    <a:moveTo>
                      <a:pt x="-9784" y="12240"/>
                    </a:moveTo>
                    <a:lnTo>
                      <a:pt x="9784" y="12240"/>
                    </a:lnTo>
                  </a:path>
                </a:pathLst>
              </a:custGeom>
              <a:ln w="244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162"/>
              <p:cNvSpPr/>
              <p:nvPr/>
            </p:nvSpPr>
            <p:spPr>
              <a:xfrm>
                <a:off x="1703196" y="2392553"/>
                <a:ext cx="0" cy="24765"/>
              </a:xfrm>
              <a:custGeom>
                <a:avLst/>
                <a:gdLst/>
                <a:ahLst/>
                <a:cxnLst/>
                <a:rect l="l" t="t" r="r" b="b"/>
                <a:pathLst>
                  <a:path h="24764">
                    <a:moveTo>
                      <a:pt x="-9784" y="12240"/>
                    </a:moveTo>
                    <a:lnTo>
                      <a:pt x="9784" y="12240"/>
                    </a:lnTo>
                  </a:path>
                </a:pathLst>
              </a:custGeom>
              <a:ln w="244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object 163"/>
              <p:cNvSpPr/>
              <p:nvPr/>
            </p:nvSpPr>
            <p:spPr>
              <a:xfrm>
                <a:off x="574495" y="2392553"/>
                <a:ext cx="0" cy="24765"/>
              </a:xfrm>
              <a:custGeom>
                <a:avLst/>
                <a:gdLst/>
                <a:ahLst/>
                <a:cxnLst/>
                <a:rect l="l" t="t" r="r" b="b"/>
                <a:pathLst>
                  <a:path h="24764">
                    <a:moveTo>
                      <a:pt x="-9784" y="12240"/>
                    </a:moveTo>
                    <a:lnTo>
                      <a:pt x="9784" y="12240"/>
                    </a:lnTo>
                  </a:path>
                </a:pathLst>
              </a:custGeom>
              <a:ln w="244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" name="object 164"/>
              <p:cNvSpPr/>
              <p:nvPr/>
            </p:nvSpPr>
            <p:spPr>
              <a:xfrm>
                <a:off x="4391285" y="2410183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784" y="3425"/>
                    </a:moveTo>
                    <a:lnTo>
                      <a:pt x="9784" y="3425"/>
                    </a:lnTo>
                  </a:path>
                </a:pathLst>
              </a:custGeom>
              <a:ln w="685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165"/>
              <p:cNvSpPr/>
              <p:nvPr/>
            </p:nvSpPr>
            <p:spPr>
              <a:xfrm>
                <a:off x="3232881" y="2410183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784" y="3425"/>
                    </a:moveTo>
                    <a:lnTo>
                      <a:pt x="9784" y="3425"/>
                    </a:lnTo>
                  </a:path>
                </a:pathLst>
              </a:custGeom>
              <a:ln w="685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166"/>
              <p:cNvSpPr/>
              <p:nvPr/>
            </p:nvSpPr>
            <p:spPr>
              <a:xfrm>
                <a:off x="1718048" y="2410183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784" y="3425"/>
                    </a:moveTo>
                    <a:lnTo>
                      <a:pt x="9784" y="3425"/>
                    </a:lnTo>
                  </a:path>
                </a:pathLst>
              </a:custGeom>
              <a:ln w="685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" name="object 167"/>
              <p:cNvSpPr/>
              <p:nvPr/>
            </p:nvSpPr>
            <p:spPr>
              <a:xfrm>
                <a:off x="559644" y="2410183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784" y="3425"/>
                    </a:moveTo>
                    <a:lnTo>
                      <a:pt x="9784" y="3425"/>
                    </a:lnTo>
                  </a:path>
                </a:pathLst>
              </a:custGeom>
              <a:ln w="685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object 168"/>
              <p:cNvSpPr/>
              <p:nvPr/>
            </p:nvSpPr>
            <p:spPr>
              <a:xfrm>
                <a:off x="4406138" y="2160678"/>
                <a:ext cx="0" cy="256540"/>
              </a:xfrm>
              <a:custGeom>
                <a:avLst/>
                <a:gdLst/>
                <a:ahLst/>
                <a:cxnLst/>
                <a:rect l="l" t="t" r="r" b="b"/>
                <a:pathLst>
                  <a:path h="256539">
                    <a:moveTo>
                      <a:pt x="0" y="25635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" name="object 169"/>
              <p:cNvSpPr/>
              <p:nvPr/>
            </p:nvSpPr>
            <p:spPr>
              <a:xfrm>
                <a:off x="3218031" y="2160678"/>
                <a:ext cx="0" cy="256540"/>
              </a:xfrm>
              <a:custGeom>
                <a:avLst/>
                <a:gdLst/>
                <a:ahLst/>
                <a:cxnLst/>
                <a:rect l="l" t="t" r="r" b="b"/>
                <a:pathLst>
                  <a:path h="256539">
                    <a:moveTo>
                      <a:pt x="0" y="25635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" name="object 170"/>
              <p:cNvSpPr/>
              <p:nvPr/>
            </p:nvSpPr>
            <p:spPr>
              <a:xfrm>
                <a:off x="1732898" y="2160678"/>
                <a:ext cx="0" cy="256540"/>
              </a:xfrm>
              <a:custGeom>
                <a:avLst/>
                <a:gdLst/>
                <a:ahLst/>
                <a:cxnLst/>
                <a:rect l="l" t="t" r="r" b="b"/>
                <a:pathLst>
                  <a:path h="256539">
                    <a:moveTo>
                      <a:pt x="0" y="25635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" name="object 171"/>
              <p:cNvSpPr/>
              <p:nvPr/>
            </p:nvSpPr>
            <p:spPr>
              <a:xfrm>
                <a:off x="544793" y="2160678"/>
                <a:ext cx="0" cy="256540"/>
              </a:xfrm>
              <a:custGeom>
                <a:avLst/>
                <a:gdLst/>
                <a:ahLst/>
                <a:cxnLst/>
                <a:rect l="l" t="t" r="r" b="b"/>
                <a:pathLst>
                  <a:path h="256539">
                    <a:moveTo>
                      <a:pt x="0" y="256354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" name="object 172"/>
              <p:cNvSpPr/>
              <p:nvPr/>
            </p:nvSpPr>
            <p:spPr>
              <a:xfrm>
                <a:off x="4420987" y="2416247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784" y="392"/>
                    </a:moveTo>
                    <a:lnTo>
                      <a:pt x="9784" y="392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173"/>
              <p:cNvSpPr/>
              <p:nvPr/>
            </p:nvSpPr>
            <p:spPr>
              <a:xfrm>
                <a:off x="3203179" y="2416247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784" y="392"/>
                    </a:moveTo>
                    <a:lnTo>
                      <a:pt x="9784" y="392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" name="object 174"/>
              <p:cNvSpPr/>
              <p:nvPr/>
            </p:nvSpPr>
            <p:spPr>
              <a:xfrm>
                <a:off x="1747750" y="2416247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784" y="392"/>
                    </a:moveTo>
                    <a:lnTo>
                      <a:pt x="9784" y="392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" name="object 175"/>
              <p:cNvSpPr/>
              <p:nvPr/>
            </p:nvSpPr>
            <p:spPr>
              <a:xfrm>
                <a:off x="529942" y="2416247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784" y="392"/>
                    </a:moveTo>
                    <a:lnTo>
                      <a:pt x="9784" y="392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" name="object 176"/>
              <p:cNvSpPr/>
              <p:nvPr/>
            </p:nvSpPr>
            <p:spPr>
              <a:xfrm>
                <a:off x="4435840" y="2246667"/>
                <a:ext cx="0" cy="170815"/>
              </a:xfrm>
              <a:custGeom>
                <a:avLst/>
                <a:gdLst/>
                <a:ahLst/>
                <a:cxnLst/>
                <a:rect l="l" t="t" r="r" b="b"/>
                <a:pathLst>
                  <a:path h="170814">
                    <a:moveTo>
                      <a:pt x="0" y="170366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" name="object 177"/>
              <p:cNvSpPr/>
              <p:nvPr/>
            </p:nvSpPr>
            <p:spPr>
              <a:xfrm>
                <a:off x="3188328" y="2246667"/>
                <a:ext cx="0" cy="170815"/>
              </a:xfrm>
              <a:custGeom>
                <a:avLst/>
                <a:gdLst/>
                <a:ahLst/>
                <a:cxnLst/>
                <a:rect l="l" t="t" r="r" b="b"/>
                <a:pathLst>
                  <a:path h="170814">
                    <a:moveTo>
                      <a:pt x="0" y="170366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" name="object 178"/>
              <p:cNvSpPr/>
              <p:nvPr/>
            </p:nvSpPr>
            <p:spPr>
              <a:xfrm>
                <a:off x="1762602" y="2246667"/>
                <a:ext cx="0" cy="170815"/>
              </a:xfrm>
              <a:custGeom>
                <a:avLst/>
                <a:gdLst/>
                <a:ahLst/>
                <a:cxnLst/>
                <a:rect l="l" t="t" r="r" b="b"/>
                <a:pathLst>
                  <a:path h="170814">
                    <a:moveTo>
                      <a:pt x="0" y="170366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" name="object 179"/>
              <p:cNvSpPr/>
              <p:nvPr/>
            </p:nvSpPr>
            <p:spPr>
              <a:xfrm>
                <a:off x="515090" y="2246667"/>
                <a:ext cx="0" cy="170815"/>
              </a:xfrm>
              <a:custGeom>
                <a:avLst/>
                <a:gdLst/>
                <a:ahLst/>
                <a:cxnLst/>
                <a:rect l="l" t="t" r="r" b="b"/>
                <a:pathLst>
                  <a:path h="170814">
                    <a:moveTo>
                      <a:pt x="0" y="170366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" name="object 180"/>
              <p:cNvSpPr/>
              <p:nvPr/>
            </p:nvSpPr>
            <p:spPr>
              <a:xfrm>
                <a:off x="4450690" y="2413182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1925"/>
                    </a:moveTo>
                    <a:lnTo>
                      <a:pt x="9784" y="1925"/>
                    </a:lnTo>
                  </a:path>
                </a:pathLst>
              </a:custGeom>
              <a:ln w="385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" name="object 181"/>
              <p:cNvSpPr/>
              <p:nvPr/>
            </p:nvSpPr>
            <p:spPr>
              <a:xfrm>
                <a:off x="3173477" y="2413182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1925"/>
                    </a:moveTo>
                    <a:lnTo>
                      <a:pt x="9784" y="1925"/>
                    </a:lnTo>
                  </a:path>
                </a:pathLst>
              </a:custGeom>
              <a:ln w="385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" name="object 182"/>
              <p:cNvSpPr/>
              <p:nvPr/>
            </p:nvSpPr>
            <p:spPr>
              <a:xfrm>
                <a:off x="1777453" y="2413182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1925"/>
                    </a:moveTo>
                    <a:lnTo>
                      <a:pt x="9784" y="1925"/>
                    </a:lnTo>
                  </a:path>
                </a:pathLst>
              </a:custGeom>
              <a:ln w="385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" name="object 183"/>
              <p:cNvSpPr/>
              <p:nvPr/>
            </p:nvSpPr>
            <p:spPr>
              <a:xfrm>
                <a:off x="500240" y="2413182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1925"/>
                    </a:moveTo>
                    <a:lnTo>
                      <a:pt x="9784" y="1925"/>
                    </a:lnTo>
                  </a:path>
                </a:pathLst>
              </a:custGeom>
              <a:ln w="385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" name="object 184"/>
              <p:cNvSpPr/>
              <p:nvPr/>
            </p:nvSpPr>
            <p:spPr>
              <a:xfrm>
                <a:off x="4465542" y="2289222"/>
                <a:ext cx="0" cy="128270"/>
              </a:xfrm>
              <a:custGeom>
                <a:avLst/>
                <a:gdLst/>
                <a:ahLst/>
                <a:cxnLst/>
                <a:rect l="l" t="t" r="r" b="b"/>
                <a:pathLst>
                  <a:path h="128269">
                    <a:moveTo>
                      <a:pt x="0" y="12781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" name="object 185"/>
              <p:cNvSpPr/>
              <p:nvPr/>
            </p:nvSpPr>
            <p:spPr>
              <a:xfrm>
                <a:off x="3158625" y="2289222"/>
                <a:ext cx="0" cy="128270"/>
              </a:xfrm>
              <a:custGeom>
                <a:avLst/>
                <a:gdLst/>
                <a:ahLst/>
                <a:cxnLst/>
                <a:rect l="l" t="t" r="r" b="b"/>
                <a:pathLst>
                  <a:path h="128269">
                    <a:moveTo>
                      <a:pt x="0" y="12781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" name="object 186"/>
              <p:cNvSpPr/>
              <p:nvPr/>
            </p:nvSpPr>
            <p:spPr>
              <a:xfrm>
                <a:off x="1792304" y="2289222"/>
                <a:ext cx="0" cy="128270"/>
              </a:xfrm>
              <a:custGeom>
                <a:avLst/>
                <a:gdLst/>
                <a:ahLst/>
                <a:cxnLst/>
                <a:rect l="l" t="t" r="r" b="b"/>
                <a:pathLst>
                  <a:path h="128269">
                    <a:moveTo>
                      <a:pt x="0" y="12781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" name="object 187"/>
              <p:cNvSpPr/>
              <p:nvPr/>
            </p:nvSpPr>
            <p:spPr>
              <a:xfrm>
                <a:off x="485388" y="2289222"/>
                <a:ext cx="0" cy="128270"/>
              </a:xfrm>
              <a:custGeom>
                <a:avLst/>
                <a:gdLst/>
                <a:ahLst/>
                <a:cxnLst/>
                <a:rect l="l" t="t" r="r" b="b"/>
                <a:pathLst>
                  <a:path h="128269">
                    <a:moveTo>
                      <a:pt x="0" y="12781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" name="object 188"/>
              <p:cNvSpPr/>
              <p:nvPr/>
            </p:nvSpPr>
            <p:spPr>
              <a:xfrm>
                <a:off x="4480393" y="2414479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277"/>
                    </a:moveTo>
                    <a:lnTo>
                      <a:pt x="9784" y="1277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" name="object 189"/>
              <p:cNvSpPr/>
              <p:nvPr/>
            </p:nvSpPr>
            <p:spPr>
              <a:xfrm>
                <a:off x="3143774" y="2414479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277"/>
                    </a:moveTo>
                    <a:lnTo>
                      <a:pt x="9784" y="1277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" name="object 190"/>
              <p:cNvSpPr/>
              <p:nvPr/>
            </p:nvSpPr>
            <p:spPr>
              <a:xfrm>
                <a:off x="1807155" y="2414479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277"/>
                    </a:moveTo>
                    <a:lnTo>
                      <a:pt x="9784" y="1277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" name="object 191"/>
              <p:cNvSpPr/>
              <p:nvPr/>
            </p:nvSpPr>
            <p:spPr>
              <a:xfrm>
                <a:off x="470537" y="2414479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784" y="1277"/>
                    </a:moveTo>
                    <a:lnTo>
                      <a:pt x="9784" y="1277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object 192"/>
              <p:cNvSpPr/>
              <p:nvPr/>
            </p:nvSpPr>
            <p:spPr>
              <a:xfrm>
                <a:off x="4495244" y="2093944"/>
                <a:ext cx="0" cy="323215"/>
              </a:xfrm>
              <a:custGeom>
                <a:avLst/>
                <a:gdLst/>
                <a:ahLst/>
                <a:cxnLst/>
                <a:rect l="l" t="t" r="r" b="b"/>
                <a:pathLst>
                  <a:path h="323214">
                    <a:moveTo>
                      <a:pt x="0" y="32308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" name="object 193"/>
              <p:cNvSpPr/>
              <p:nvPr/>
            </p:nvSpPr>
            <p:spPr>
              <a:xfrm>
                <a:off x="3128923" y="2093944"/>
                <a:ext cx="0" cy="323215"/>
              </a:xfrm>
              <a:custGeom>
                <a:avLst/>
                <a:gdLst/>
                <a:ahLst/>
                <a:cxnLst/>
                <a:rect l="l" t="t" r="r" b="b"/>
                <a:pathLst>
                  <a:path h="323214">
                    <a:moveTo>
                      <a:pt x="0" y="32308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" name="object 194"/>
              <p:cNvSpPr/>
              <p:nvPr/>
            </p:nvSpPr>
            <p:spPr>
              <a:xfrm>
                <a:off x="1822007" y="2093944"/>
                <a:ext cx="0" cy="323215"/>
              </a:xfrm>
              <a:custGeom>
                <a:avLst/>
                <a:gdLst/>
                <a:ahLst/>
                <a:cxnLst/>
                <a:rect l="l" t="t" r="r" b="b"/>
                <a:pathLst>
                  <a:path h="323214">
                    <a:moveTo>
                      <a:pt x="0" y="32308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" name="object 195"/>
              <p:cNvSpPr/>
              <p:nvPr/>
            </p:nvSpPr>
            <p:spPr>
              <a:xfrm>
                <a:off x="455685" y="2093944"/>
                <a:ext cx="0" cy="323215"/>
              </a:xfrm>
              <a:custGeom>
                <a:avLst/>
                <a:gdLst/>
                <a:ahLst/>
                <a:cxnLst/>
                <a:rect l="l" t="t" r="r" b="b"/>
                <a:pathLst>
                  <a:path h="323214">
                    <a:moveTo>
                      <a:pt x="0" y="323089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" name="object 196"/>
              <p:cNvSpPr/>
              <p:nvPr/>
            </p:nvSpPr>
            <p:spPr>
              <a:xfrm>
                <a:off x="4510096" y="2414990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784" y="1021"/>
                    </a:moveTo>
                    <a:lnTo>
                      <a:pt x="9784" y="1021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" name="object 197"/>
              <p:cNvSpPr/>
              <p:nvPr/>
            </p:nvSpPr>
            <p:spPr>
              <a:xfrm>
                <a:off x="3114072" y="2414990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784" y="1021"/>
                    </a:moveTo>
                    <a:lnTo>
                      <a:pt x="9784" y="1021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" name="object 198"/>
              <p:cNvSpPr/>
              <p:nvPr/>
            </p:nvSpPr>
            <p:spPr>
              <a:xfrm>
                <a:off x="1836858" y="2414990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784" y="1021"/>
                    </a:moveTo>
                    <a:lnTo>
                      <a:pt x="9784" y="1021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" name="object 199"/>
              <p:cNvSpPr/>
              <p:nvPr/>
            </p:nvSpPr>
            <p:spPr>
              <a:xfrm>
                <a:off x="440833" y="2414990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784" y="1021"/>
                    </a:moveTo>
                    <a:lnTo>
                      <a:pt x="9784" y="1021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" name="object 200"/>
              <p:cNvSpPr/>
              <p:nvPr/>
            </p:nvSpPr>
            <p:spPr>
              <a:xfrm>
                <a:off x="4524947" y="2092411"/>
                <a:ext cx="0" cy="325120"/>
              </a:xfrm>
              <a:custGeom>
                <a:avLst/>
                <a:gdLst/>
                <a:ahLst/>
                <a:cxnLst/>
                <a:rect l="l" t="t" r="r" b="b"/>
                <a:pathLst>
                  <a:path h="325119">
                    <a:moveTo>
                      <a:pt x="0" y="32462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" name="object 201"/>
              <p:cNvSpPr/>
              <p:nvPr/>
            </p:nvSpPr>
            <p:spPr>
              <a:xfrm>
                <a:off x="3099220" y="2092411"/>
                <a:ext cx="0" cy="325120"/>
              </a:xfrm>
              <a:custGeom>
                <a:avLst/>
                <a:gdLst/>
                <a:ahLst/>
                <a:cxnLst/>
                <a:rect l="l" t="t" r="r" b="b"/>
                <a:pathLst>
                  <a:path h="325119">
                    <a:moveTo>
                      <a:pt x="0" y="32462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" name="object 202"/>
              <p:cNvSpPr/>
              <p:nvPr/>
            </p:nvSpPr>
            <p:spPr>
              <a:xfrm>
                <a:off x="1851710" y="2092411"/>
                <a:ext cx="0" cy="325120"/>
              </a:xfrm>
              <a:custGeom>
                <a:avLst/>
                <a:gdLst/>
                <a:ahLst/>
                <a:cxnLst/>
                <a:rect l="l" t="t" r="r" b="b"/>
                <a:pathLst>
                  <a:path h="325119">
                    <a:moveTo>
                      <a:pt x="0" y="32462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" name="object 203"/>
              <p:cNvSpPr/>
              <p:nvPr/>
            </p:nvSpPr>
            <p:spPr>
              <a:xfrm>
                <a:off x="425982" y="2092411"/>
                <a:ext cx="0" cy="325120"/>
              </a:xfrm>
              <a:custGeom>
                <a:avLst/>
                <a:gdLst/>
                <a:ahLst/>
                <a:cxnLst/>
                <a:rect l="l" t="t" r="r" b="b"/>
                <a:pathLst>
                  <a:path h="325119">
                    <a:moveTo>
                      <a:pt x="0" y="324621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" name="object 204"/>
              <p:cNvSpPr/>
              <p:nvPr/>
            </p:nvSpPr>
            <p:spPr>
              <a:xfrm>
                <a:off x="4539799" y="2411100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2966"/>
                    </a:moveTo>
                    <a:lnTo>
                      <a:pt x="9784" y="2966"/>
                    </a:lnTo>
                  </a:path>
                </a:pathLst>
              </a:custGeom>
              <a:ln w="593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" name="object 205"/>
              <p:cNvSpPr/>
              <p:nvPr/>
            </p:nvSpPr>
            <p:spPr>
              <a:xfrm>
                <a:off x="3084369" y="2411100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2966"/>
                    </a:moveTo>
                    <a:lnTo>
                      <a:pt x="9784" y="2966"/>
                    </a:lnTo>
                  </a:path>
                </a:pathLst>
              </a:custGeom>
              <a:ln w="593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" name="object 206"/>
              <p:cNvSpPr/>
              <p:nvPr/>
            </p:nvSpPr>
            <p:spPr>
              <a:xfrm>
                <a:off x="1866560" y="2411100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2966"/>
                    </a:moveTo>
                    <a:lnTo>
                      <a:pt x="9784" y="2966"/>
                    </a:lnTo>
                  </a:path>
                </a:pathLst>
              </a:custGeom>
              <a:ln w="593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" name="object 207"/>
              <p:cNvSpPr/>
              <p:nvPr/>
            </p:nvSpPr>
            <p:spPr>
              <a:xfrm>
                <a:off x="411131" y="2411100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2966"/>
                    </a:moveTo>
                    <a:lnTo>
                      <a:pt x="9784" y="2966"/>
                    </a:lnTo>
                  </a:path>
                </a:pathLst>
              </a:custGeom>
              <a:ln w="593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" name="object 208"/>
              <p:cNvSpPr/>
              <p:nvPr/>
            </p:nvSpPr>
            <p:spPr>
              <a:xfrm>
                <a:off x="4554650" y="2194183"/>
                <a:ext cx="0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h="222885">
                    <a:moveTo>
                      <a:pt x="0" y="22285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" name="object 209"/>
              <p:cNvSpPr/>
              <p:nvPr/>
            </p:nvSpPr>
            <p:spPr>
              <a:xfrm>
                <a:off x="3069517" y="2194183"/>
                <a:ext cx="0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h="222885">
                    <a:moveTo>
                      <a:pt x="0" y="22285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4" name="object 210"/>
              <p:cNvSpPr/>
              <p:nvPr/>
            </p:nvSpPr>
            <p:spPr>
              <a:xfrm>
                <a:off x="1881412" y="2194183"/>
                <a:ext cx="0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h="222885">
                    <a:moveTo>
                      <a:pt x="0" y="22285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5" name="object 211"/>
              <p:cNvSpPr/>
              <p:nvPr/>
            </p:nvSpPr>
            <p:spPr>
              <a:xfrm>
                <a:off x="396280" y="2194183"/>
                <a:ext cx="0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h="222885">
                    <a:moveTo>
                      <a:pt x="0" y="222850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6" name="object 212"/>
              <p:cNvSpPr/>
              <p:nvPr/>
            </p:nvSpPr>
            <p:spPr>
              <a:xfrm>
                <a:off x="4569501" y="2409436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784" y="3798"/>
                    </a:moveTo>
                    <a:lnTo>
                      <a:pt x="9784" y="3798"/>
                    </a:lnTo>
                  </a:path>
                </a:pathLst>
              </a:custGeom>
              <a:ln w="759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7" name="object 213"/>
              <p:cNvSpPr/>
              <p:nvPr/>
            </p:nvSpPr>
            <p:spPr>
              <a:xfrm>
                <a:off x="3054667" y="2409436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784" y="3798"/>
                    </a:moveTo>
                    <a:lnTo>
                      <a:pt x="9784" y="3798"/>
                    </a:lnTo>
                  </a:path>
                </a:pathLst>
              </a:custGeom>
              <a:ln w="759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8" name="object 214"/>
              <p:cNvSpPr/>
              <p:nvPr/>
            </p:nvSpPr>
            <p:spPr>
              <a:xfrm>
                <a:off x="1896263" y="2409436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784" y="3798"/>
                    </a:moveTo>
                    <a:lnTo>
                      <a:pt x="9784" y="3798"/>
                    </a:lnTo>
                  </a:path>
                </a:pathLst>
              </a:custGeom>
              <a:ln w="759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9" name="object 215"/>
              <p:cNvSpPr/>
              <p:nvPr/>
            </p:nvSpPr>
            <p:spPr>
              <a:xfrm>
                <a:off x="381428" y="2409436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784" y="3798"/>
                    </a:moveTo>
                    <a:lnTo>
                      <a:pt x="9784" y="3798"/>
                    </a:lnTo>
                  </a:path>
                </a:pathLst>
              </a:custGeom>
              <a:ln w="759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0" name="object 216"/>
              <p:cNvSpPr/>
              <p:nvPr/>
            </p:nvSpPr>
            <p:spPr>
              <a:xfrm>
                <a:off x="4584352" y="2298836"/>
                <a:ext cx="0" cy="118745"/>
              </a:xfrm>
              <a:custGeom>
                <a:avLst/>
                <a:gdLst/>
                <a:ahLst/>
                <a:cxnLst/>
                <a:rect l="l" t="t" r="r" b="b"/>
                <a:pathLst>
                  <a:path h="118744">
                    <a:moveTo>
                      <a:pt x="0" y="118196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1" name="object 217"/>
              <p:cNvSpPr/>
              <p:nvPr/>
            </p:nvSpPr>
            <p:spPr>
              <a:xfrm>
                <a:off x="3039815" y="2298836"/>
                <a:ext cx="0" cy="118745"/>
              </a:xfrm>
              <a:custGeom>
                <a:avLst/>
                <a:gdLst/>
                <a:ahLst/>
                <a:cxnLst/>
                <a:rect l="l" t="t" r="r" b="b"/>
                <a:pathLst>
                  <a:path h="118744">
                    <a:moveTo>
                      <a:pt x="0" y="118196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2" name="object 218"/>
              <p:cNvSpPr/>
              <p:nvPr/>
            </p:nvSpPr>
            <p:spPr>
              <a:xfrm>
                <a:off x="1911115" y="2298836"/>
                <a:ext cx="0" cy="118745"/>
              </a:xfrm>
              <a:custGeom>
                <a:avLst/>
                <a:gdLst/>
                <a:ahLst/>
                <a:cxnLst/>
                <a:rect l="l" t="t" r="r" b="b"/>
                <a:pathLst>
                  <a:path h="118744">
                    <a:moveTo>
                      <a:pt x="0" y="118196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3" name="object 219"/>
              <p:cNvSpPr/>
              <p:nvPr/>
            </p:nvSpPr>
            <p:spPr>
              <a:xfrm>
                <a:off x="366578" y="2298836"/>
                <a:ext cx="0" cy="118745"/>
              </a:xfrm>
              <a:custGeom>
                <a:avLst/>
                <a:gdLst/>
                <a:ahLst/>
                <a:cxnLst/>
                <a:rect l="l" t="t" r="r" b="b"/>
                <a:pathLst>
                  <a:path h="118744">
                    <a:moveTo>
                      <a:pt x="0" y="118196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4" name="object 220"/>
              <p:cNvSpPr/>
              <p:nvPr/>
            </p:nvSpPr>
            <p:spPr>
              <a:xfrm>
                <a:off x="4599204" y="2409423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784" y="3804"/>
                    </a:moveTo>
                    <a:lnTo>
                      <a:pt x="9784" y="3804"/>
                    </a:lnTo>
                  </a:path>
                </a:pathLst>
              </a:custGeom>
              <a:ln w="760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5" name="object 221"/>
              <p:cNvSpPr/>
              <p:nvPr/>
            </p:nvSpPr>
            <p:spPr>
              <a:xfrm>
                <a:off x="3024964" y="2409423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784" y="3804"/>
                    </a:moveTo>
                    <a:lnTo>
                      <a:pt x="9784" y="3804"/>
                    </a:lnTo>
                  </a:path>
                </a:pathLst>
              </a:custGeom>
              <a:ln w="760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6" name="object 222"/>
              <p:cNvSpPr/>
              <p:nvPr/>
            </p:nvSpPr>
            <p:spPr>
              <a:xfrm>
                <a:off x="1925967" y="2409423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784" y="3804"/>
                    </a:moveTo>
                    <a:lnTo>
                      <a:pt x="9784" y="3804"/>
                    </a:lnTo>
                  </a:path>
                </a:pathLst>
              </a:custGeom>
              <a:ln w="760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7" name="object 223"/>
              <p:cNvSpPr/>
              <p:nvPr/>
            </p:nvSpPr>
            <p:spPr>
              <a:xfrm>
                <a:off x="351726" y="2409423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784" y="3804"/>
                    </a:moveTo>
                    <a:lnTo>
                      <a:pt x="9784" y="3804"/>
                    </a:lnTo>
                  </a:path>
                </a:pathLst>
              </a:custGeom>
              <a:ln w="760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8" name="object 224"/>
              <p:cNvSpPr/>
              <p:nvPr/>
            </p:nvSpPr>
            <p:spPr>
              <a:xfrm>
                <a:off x="4614054" y="2366304"/>
                <a:ext cx="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h="50800">
                    <a:moveTo>
                      <a:pt x="0" y="50728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9" name="object 225"/>
              <p:cNvSpPr/>
              <p:nvPr/>
            </p:nvSpPr>
            <p:spPr>
              <a:xfrm>
                <a:off x="3010113" y="2366304"/>
                <a:ext cx="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h="50800">
                    <a:moveTo>
                      <a:pt x="0" y="50728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0" name="object 226"/>
              <p:cNvSpPr/>
              <p:nvPr/>
            </p:nvSpPr>
            <p:spPr>
              <a:xfrm>
                <a:off x="1940817" y="2366304"/>
                <a:ext cx="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h="50800">
                    <a:moveTo>
                      <a:pt x="0" y="50728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1" name="object 227"/>
              <p:cNvSpPr/>
              <p:nvPr/>
            </p:nvSpPr>
            <p:spPr>
              <a:xfrm>
                <a:off x="336875" y="2366304"/>
                <a:ext cx="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h="50800">
                    <a:moveTo>
                      <a:pt x="0" y="50728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2" name="object 228"/>
              <p:cNvSpPr/>
              <p:nvPr/>
            </p:nvSpPr>
            <p:spPr>
              <a:xfrm>
                <a:off x="4628906" y="2410065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784" y="3484"/>
                    </a:moveTo>
                    <a:lnTo>
                      <a:pt x="9784" y="3484"/>
                    </a:lnTo>
                  </a:path>
                </a:pathLst>
              </a:custGeom>
              <a:ln w="69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3" name="object 229"/>
              <p:cNvSpPr/>
              <p:nvPr/>
            </p:nvSpPr>
            <p:spPr>
              <a:xfrm>
                <a:off x="2995261" y="2410065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784" y="3484"/>
                    </a:moveTo>
                    <a:lnTo>
                      <a:pt x="9784" y="3484"/>
                    </a:lnTo>
                  </a:path>
                </a:pathLst>
              </a:custGeom>
              <a:ln w="69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4" name="object 230"/>
              <p:cNvSpPr/>
              <p:nvPr/>
            </p:nvSpPr>
            <p:spPr>
              <a:xfrm>
                <a:off x="1955669" y="2410065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784" y="3484"/>
                    </a:moveTo>
                    <a:lnTo>
                      <a:pt x="9784" y="3484"/>
                    </a:lnTo>
                  </a:path>
                </a:pathLst>
              </a:custGeom>
              <a:ln w="69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5" name="object 231"/>
              <p:cNvSpPr/>
              <p:nvPr/>
            </p:nvSpPr>
            <p:spPr>
              <a:xfrm>
                <a:off x="322023" y="2410065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784" y="3484"/>
                    </a:moveTo>
                    <a:lnTo>
                      <a:pt x="9784" y="3484"/>
                    </a:lnTo>
                  </a:path>
                </a:pathLst>
              </a:custGeom>
              <a:ln w="69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6" name="object 232"/>
              <p:cNvSpPr/>
              <p:nvPr/>
            </p:nvSpPr>
            <p:spPr>
              <a:xfrm>
                <a:off x="4643758" y="2399390"/>
                <a:ext cx="0" cy="17780"/>
              </a:xfrm>
              <a:custGeom>
                <a:avLst/>
                <a:gdLst/>
                <a:ahLst/>
                <a:cxnLst/>
                <a:rect l="l" t="t" r="r" b="b"/>
                <a:pathLst>
                  <a:path h="17780">
                    <a:moveTo>
                      <a:pt x="-9784" y="8821"/>
                    </a:moveTo>
                    <a:lnTo>
                      <a:pt x="9784" y="8821"/>
                    </a:lnTo>
                  </a:path>
                </a:pathLst>
              </a:custGeom>
              <a:ln w="1764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7" name="object 233"/>
              <p:cNvSpPr/>
              <p:nvPr/>
            </p:nvSpPr>
            <p:spPr>
              <a:xfrm>
                <a:off x="2980410" y="2399390"/>
                <a:ext cx="0" cy="17780"/>
              </a:xfrm>
              <a:custGeom>
                <a:avLst/>
                <a:gdLst/>
                <a:ahLst/>
                <a:cxnLst/>
                <a:rect l="l" t="t" r="r" b="b"/>
                <a:pathLst>
                  <a:path h="17780">
                    <a:moveTo>
                      <a:pt x="-9784" y="8821"/>
                    </a:moveTo>
                    <a:lnTo>
                      <a:pt x="9784" y="8821"/>
                    </a:lnTo>
                  </a:path>
                </a:pathLst>
              </a:custGeom>
              <a:ln w="1764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8" name="object 234"/>
              <p:cNvSpPr/>
              <p:nvPr/>
            </p:nvSpPr>
            <p:spPr>
              <a:xfrm>
                <a:off x="1970520" y="2399390"/>
                <a:ext cx="0" cy="17780"/>
              </a:xfrm>
              <a:custGeom>
                <a:avLst/>
                <a:gdLst/>
                <a:ahLst/>
                <a:cxnLst/>
                <a:rect l="l" t="t" r="r" b="b"/>
                <a:pathLst>
                  <a:path h="17780">
                    <a:moveTo>
                      <a:pt x="-9784" y="8821"/>
                    </a:moveTo>
                    <a:lnTo>
                      <a:pt x="9784" y="8821"/>
                    </a:lnTo>
                  </a:path>
                </a:pathLst>
              </a:custGeom>
              <a:ln w="1764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9" name="object 235"/>
              <p:cNvSpPr/>
              <p:nvPr/>
            </p:nvSpPr>
            <p:spPr>
              <a:xfrm>
                <a:off x="307171" y="2399390"/>
                <a:ext cx="0" cy="17780"/>
              </a:xfrm>
              <a:custGeom>
                <a:avLst/>
                <a:gdLst/>
                <a:ahLst/>
                <a:cxnLst/>
                <a:rect l="l" t="t" r="r" b="b"/>
                <a:pathLst>
                  <a:path h="17780">
                    <a:moveTo>
                      <a:pt x="-9784" y="8821"/>
                    </a:moveTo>
                    <a:lnTo>
                      <a:pt x="9784" y="8821"/>
                    </a:lnTo>
                  </a:path>
                </a:pathLst>
              </a:custGeom>
              <a:ln w="1764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0" name="object 236"/>
              <p:cNvSpPr/>
              <p:nvPr/>
            </p:nvSpPr>
            <p:spPr>
              <a:xfrm>
                <a:off x="4658609" y="241074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143"/>
                    </a:moveTo>
                    <a:lnTo>
                      <a:pt x="9784" y="3143"/>
                    </a:lnTo>
                  </a:path>
                </a:pathLst>
              </a:custGeom>
              <a:ln w="62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1" name="object 237"/>
              <p:cNvSpPr/>
              <p:nvPr/>
            </p:nvSpPr>
            <p:spPr>
              <a:xfrm>
                <a:off x="2965558" y="241074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143"/>
                    </a:moveTo>
                    <a:lnTo>
                      <a:pt x="9784" y="3143"/>
                    </a:lnTo>
                  </a:path>
                </a:pathLst>
              </a:custGeom>
              <a:ln w="62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2" name="object 238"/>
              <p:cNvSpPr/>
              <p:nvPr/>
            </p:nvSpPr>
            <p:spPr>
              <a:xfrm>
                <a:off x="1985372" y="241074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143"/>
                    </a:moveTo>
                    <a:lnTo>
                      <a:pt x="9784" y="3143"/>
                    </a:lnTo>
                  </a:path>
                </a:pathLst>
              </a:custGeom>
              <a:ln w="62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3" name="object 239"/>
              <p:cNvSpPr/>
              <p:nvPr/>
            </p:nvSpPr>
            <p:spPr>
              <a:xfrm>
                <a:off x="292321" y="241074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3143"/>
                    </a:moveTo>
                    <a:lnTo>
                      <a:pt x="9784" y="3143"/>
                    </a:lnTo>
                  </a:path>
                </a:pathLst>
              </a:custGeom>
              <a:ln w="62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4" name="object 240"/>
              <p:cNvSpPr/>
              <p:nvPr/>
            </p:nvSpPr>
            <p:spPr>
              <a:xfrm>
                <a:off x="4673461" y="2412606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213"/>
                    </a:moveTo>
                    <a:lnTo>
                      <a:pt x="9784" y="2213"/>
                    </a:lnTo>
                  </a:path>
                </a:pathLst>
              </a:custGeom>
              <a:ln w="442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5" name="object 241"/>
              <p:cNvSpPr/>
              <p:nvPr/>
            </p:nvSpPr>
            <p:spPr>
              <a:xfrm>
                <a:off x="2950708" y="2412606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213"/>
                    </a:moveTo>
                    <a:lnTo>
                      <a:pt x="9784" y="2213"/>
                    </a:lnTo>
                  </a:path>
                </a:pathLst>
              </a:custGeom>
              <a:ln w="442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6" name="object 242"/>
              <p:cNvSpPr/>
              <p:nvPr/>
            </p:nvSpPr>
            <p:spPr>
              <a:xfrm>
                <a:off x="2000223" y="2412606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213"/>
                    </a:moveTo>
                    <a:lnTo>
                      <a:pt x="9784" y="2213"/>
                    </a:lnTo>
                  </a:path>
                </a:pathLst>
              </a:custGeom>
              <a:ln w="442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7" name="object 243"/>
              <p:cNvSpPr/>
              <p:nvPr/>
            </p:nvSpPr>
            <p:spPr>
              <a:xfrm>
                <a:off x="277469" y="2412606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784" y="2213"/>
                    </a:moveTo>
                    <a:lnTo>
                      <a:pt x="9784" y="2213"/>
                    </a:lnTo>
                  </a:path>
                </a:pathLst>
              </a:custGeom>
              <a:ln w="442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8" name="object 244"/>
              <p:cNvSpPr/>
              <p:nvPr/>
            </p:nvSpPr>
            <p:spPr>
              <a:xfrm>
                <a:off x="4688311" y="2411257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2888"/>
                    </a:moveTo>
                    <a:lnTo>
                      <a:pt x="9784" y="2888"/>
                    </a:lnTo>
                  </a:path>
                </a:pathLst>
              </a:custGeom>
              <a:ln w="577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9" name="object 245"/>
              <p:cNvSpPr/>
              <p:nvPr/>
            </p:nvSpPr>
            <p:spPr>
              <a:xfrm>
                <a:off x="2935856" y="2411257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2888"/>
                    </a:moveTo>
                    <a:lnTo>
                      <a:pt x="9784" y="2888"/>
                    </a:lnTo>
                  </a:path>
                </a:pathLst>
              </a:custGeom>
              <a:ln w="577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0" name="object 246"/>
              <p:cNvSpPr/>
              <p:nvPr/>
            </p:nvSpPr>
            <p:spPr>
              <a:xfrm>
                <a:off x="2015074" y="2411257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2888"/>
                    </a:moveTo>
                    <a:lnTo>
                      <a:pt x="9784" y="2888"/>
                    </a:lnTo>
                  </a:path>
                </a:pathLst>
              </a:custGeom>
              <a:ln w="577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1" name="object 247"/>
              <p:cNvSpPr/>
              <p:nvPr/>
            </p:nvSpPr>
            <p:spPr>
              <a:xfrm>
                <a:off x="262618" y="2411257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784" y="2888"/>
                    </a:moveTo>
                    <a:lnTo>
                      <a:pt x="9784" y="2888"/>
                    </a:lnTo>
                  </a:path>
                </a:pathLst>
              </a:custGeom>
              <a:ln w="577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2" name="object 248"/>
              <p:cNvSpPr/>
              <p:nvPr/>
            </p:nvSpPr>
            <p:spPr>
              <a:xfrm>
                <a:off x="4703163" y="24170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3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3" name="object 249"/>
              <p:cNvSpPr/>
              <p:nvPr/>
            </p:nvSpPr>
            <p:spPr>
              <a:xfrm>
                <a:off x="2921006" y="24170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3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4" name="object 250"/>
              <p:cNvSpPr/>
              <p:nvPr/>
            </p:nvSpPr>
            <p:spPr>
              <a:xfrm>
                <a:off x="2029925" y="24170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3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5" name="object 251"/>
              <p:cNvSpPr/>
              <p:nvPr/>
            </p:nvSpPr>
            <p:spPr>
              <a:xfrm>
                <a:off x="247766" y="24170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3"/>
                    </a:moveTo>
                    <a:lnTo>
                      <a:pt x="0" y="0"/>
                    </a:lnTo>
                  </a:path>
                </a:pathLst>
              </a:custGeom>
              <a:ln w="19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6" name="object 252"/>
              <p:cNvSpPr txBox="1"/>
              <p:nvPr/>
            </p:nvSpPr>
            <p:spPr>
              <a:xfrm>
                <a:off x="2272553" y="1651181"/>
                <a:ext cx="542925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254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35" dirty="0">
                    <a:latin typeface="Arial"/>
                    <a:cs typeface="Arial"/>
                  </a:rPr>
                  <a:t>|</a:t>
                </a:r>
                <a:r>
                  <a:rPr sz="1100" i="1" spc="35" dirty="0">
                    <a:latin typeface="Trebuchet MS"/>
                    <a:cs typeface="Trebuchet MS"/>
                  </a:rPr>
                  <a:t>Y</a:t>
                </a:r>
                <a:r>
                  <a:rPr sz="1350" i="1" spc="52" baseline="-9259" dirty="0">
                    <a:latin typeface="Trebuchet MS"/>
                    <a:cs typeface="Trebuchet MS"/>
                  </a:rPr>
                  <a:t>a</a:t>
                </a:r>
                <a:r>
                  <a:rPr sz="1100" spc="35" dirty="0">
                    <a:latin typeface="Garamond"/>
                    <a:cs typeface="Garamond"/>
                  </a:rPr>
                  <a:t>(</a:t>
                </a:r>
                <a:r>
                  <a:rPr sz="1100" i="1" spc="35" dirty="0">
                    <a:latin typeface="Trebuchet MS"/>
                    <a:cs typeface="Trebuchet MS"/>
                  </a:rPr>
                  <a:t>jω</a:t>
                </a:r>
                <a:r>
                  <a:rPr sz="1100" spc="35" dirty="0">
                    <a:latin typeface="Garamond"/>
                    <a:cs typeface="Garamond"/>
                  </a:rPr>
                  <a:t>)</a:t>
                </a:r>
                <a:r>
                  <a:rPr sz="1100" i="1" spc="35" dirty="0">
                    <a:latin typeface="Arial"/>
                    <a:cs typeface="Arial"/>
                  </a:rPr>
                  <a:t>|</a:t>
                </a:r>
                <a:endParaRPr sz="1100">
                  <a:latin typeface="Arial"/>
                  <a:cs typeface="Arial"/>
                </a:endParaRPr>
              </a:p>
            </p:txBody>
          </p:sp>
          <p:sp>
            <p:nvSpPr>
              <p:cNvPr id="257" name="object 253"/>
              <p:cNvSpPr txBox="1"/>
              <p:nvPr/>
            </p:nvSpPr>
            <p:spPr>
              <a:xfrm>
                <a:off x="3725293" y="2450595"/>
                <a:ext cx="163195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-160" dirty="0">
                    <a:latin typeface="Trebuchet MS"/>
                    <a:cs typeface="Trebuchet MS"/>
                  </a:rPr>
                  <a:t>ω</a:t>
                </a:r>
                <a:r>
                  <a:rPr sz="900" i="1" spc="-15" dirty="0">
                    <a:latin typeface="Trebuchet MS"/>
                    <a:cs typeface="Trebuchet MS"/>
                  </a:rPr>
                  <a:t>c</a:t>
                </a:r>
                <a:endParaRPr sz="900">
                  <a:latin typeface="Trebuchet MS"/>
                  <a:cs typeface="Trebuchet MS"/>
                </a:endParaRPr>
              </a:p>
            </p:txBody>
          </p:sp>
          <p:sp>
            <p:nvSpPr>
              <p:cNvPr id="258" name="object 254"/>
              <p:cNvSpPr txBox="1"/>
              <p:nvPr/>
            </p:nvSpPr>
            <p:spPr>
              <a:xfrm>
                <a:off x="1029413" y="2429717"/>
                <a:ext cx="213995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-90" dirty="0">
                    <a:latin typeface="Trebuchet MS"/>
                    <a:cs typeface="Trebuchet MS"/>
                  </a:rPr>
                  <a:t>ω</a:t>
                </a:r>
                <a:r>
                  <a:rPr sz="1350" i="1" spc="-135" baseline="-9259" dirty="0">
                    <a:latin typeface="Trebuchet MS"/>
                    <a:cs typeface="Trebuchet MS"/>
                  </a:rPr>
                  <a:t>c</a:t>
                </a:r>
                <a:endParaRPr sz="1350" baseline="-9259">
                  <a:latin typeface="Trebuchet MS"/>
                  <a:cs typeface="Trebuchet MS"/>
                </a:endParaRPr>
              </a:p>
            </p:txBody>
          </p:sp>
          <p:sp>
            <p:nvSpPr>
              <p:cNvPr id="259" name="object 255"/>
              <p:cNvSpPr/>
              <p:nvPr/>
            </p:nvSpPr>
            <p:spPr>
              <a:xfrm>
                <a:off x="3812084" y="2678995"/>
                <a:ext cx="7169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16914">
                    <a:moveTo>
                      <a:pt x="0" y="0"/>
                    </a:moveTo>
                    <a:lnTo>
                      <a:pt x="716475" y="0"/>
                    </a:lnTo>
                  </a:path>
                </a:pathLst>
              </a:custGeom>
              <a:ln w="130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0" name="object 256"/>
              <p:cNvSpPr/>
              <p:nvPr/>
            </p:nvSpPr>
            <p:spPr>
              <a:xfrm>
                <a:off x="4468277" y="2654020"/>
                <a:ext cx="60325" cy="50165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50164">
                    <a:moveTo>
                      <a:pt x="0" y="0"/>
                    </a:moveTo>
                    <a:lnTo>
                      <a:pt x="0" y="49942"/>
                    </a:lnTo>
                    <a:lnTo>
                      <a:pt x="60277" y="24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1" name="object 257"/>
              <p:cNvSpPr/>
              <p:nvPr/>
            </p:nvSpPr>
            <p:spPr>
              <a:xfrm>
                <a:off x="4468277" y="2654020"/>
                <a:ext cx="60325" cy="50165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50164">
                    <a:moveTo>
                      <a:pt x="0" y="49942"/>
                    </a:moveTo>
                    <a:lnTo>
                      <a:pt x="60277" y="24977"/>
                    </a:lnTo>
                    <a:lnTo>
                      <a:pt x="0" y="0"/>
                    </a:lnTo>
                    <a:lnTo>
                      <a:pt x="0" y="49942"/>
                    </a:lnTo>
                    <a:close/>
                  </a:path>
                </a:pathLst>
              </a:custGeom>
              <a:ln w="130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2" name="object 258"/>
              <p:cNvSpPr/>
              <p:nvPr/>
            </p:nvSpPr>
            <p:spPr>
              <a:xfrm>
                <a:off x="3095608" y="2678995"/>
                <a:ext cx="7169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16914">
                    <a:moveTo>
                      <a:pt x="716475" y="0"/>
                    </a:moveTo>
                    <a:lnTo>
                      <a:pt x="0" y="0"/>
                    </a:lnTo>
                  </a:path>
                </a:pathLst>
              </a:custGeom>
              <a:ln w="130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3" name="object 259"/>
              <p:cNvSpPr/>
              <p:nvPr/>
            </p:nvSpPr>
            <p:spPr>
              <a:xfrm>
                <a:off x="3095613" y="2654026"/>
                <a:ext cx="60325" cy="50165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50164">
                    <a:moveTo>
                      <a:pt x="60277" y="0"/>
                    </a:moveTo>
                    <a:lnTo>
                      <a:pt x="0" y="24964"/>
                    </a:lnTo>
                    <a:lnTo>
                      <a:pt x="60277" y="49942"/>
                    </a:lnTo>
                    <a:lnTo>
                      <a:pt x="6027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4" name="object 260"/>
              <p:cNvSpPr/>
              <p:nvPr/>
            </p:nvSpPr>
            <p:spPr>
              <a:xfrm>
                <a:off x="3095613" y="2654026"/>
                <a:ext cx="60325" cy="50165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50164">
                    <a:moveTo>
                      <a:pt x="60277" y="0"/>
                    </a:moveTo>
                    <a:lnTo>
                      <a:pt x="0" y="24964"/>
                    </a:lnTo>
                    <a:lnTo>
                      <a:pt x="60277" y="49942"/>
                    </a:lnTo>
                    <a:lnTo>
                      <a:pt x="60277" y="0"/>
                    </a:lnTo>
                    <a:close/>
                  </a:path>
                </a:pathLst>
              </a:custGeom>
              <a:ln w="130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5" name="object 261"/>
              <p:cNvSpPr txBox="1"/>
              <p:nvPr/>
            </p:nvSpPr>
            <p:spPr>
              <a:xfrm>
                <a:off x="3565197" y="2704278"/>
                <a:ext cx="474980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dirty="0">
                    <a:latin typeface="Garamond"/>
                    <a:cs typeface="Garamond"/>
                  </a:rPr>
                  <a:t>100</a:t>
                </a:r>
                <a:r>
                  <a:rPr sz="1100" i="1" dirty="0">
                    <a:latin typeface="Trebuchet MS"/>
                    <a:cs typeface="Trebuchet MS"/>
                  </a:rPr>
                  <a:t>ω</a:t>
                </a:r>
                <a:r>
                  <a:rPr sz="1350" i="1" baseline="-9259" dirty="0">
                    <a:latin typeface="Trebuchet MS"/>
                    <a:cs typeface="Trebuchet MS"/>
                  </a:rPr>
                  <a:t>m</a:t>
                </a:r>
                <a:endParaRPr sz="1350" baseline="-9259">
                  <a:latin typeface="Trebuchet MS"/>
                  <a:cs typeface="Trebuchet MS"/>
                </a:endParaRPr>
              </a:p>
            </p:txBody>
          </p:sp>
          <p:sp>
            <p:nvSpPr>
              <p:cNvPr id="266" name="object 262"/>
              <p:cNvSpPr txBox="1"/>
              <p:nvPr/>
            </p:nvSpPr>
            <p:spPr>
              <a:xfrm>
                <a:off x="3387562" y="1604407"/>
                <a:ext cx="472440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45" dirty="0">
                    <a:latin typeface="Trebuchet MS"/>
                    <a:cs typeface="Trebuchet MS"/>
                  </a:rPr>
                  <a:t>m </a:t>
                </a:r>
                <a:r>
                  <a:rPr sz="1100" spc="114" dirty="0">
                    <a:latin typeface="Garamond"/>
                    <a:cs typeface="Garamond"/>
                  </a:rPr>
                  <a:t>=</a:t>
                </a:r>
                <a:r>
                  <a:rPr sz="1100" spc="-125" dirty="0">
                    <a:latin typeface="Garamond"/>
                    <a:cs typeface="Garamond"/>
                  </a:rPr>
                  <a:t> </a:t>
                </a:r>
                <a:r>
                  <a:rPr sz="1100" spc="30" dirty="0">
                    <a:latin typeface="Garamond"/>
                    <a:cs typeface="Garamond"/>
                  </a:rPr>
                  <a:t>50</a:t>
                </a:r>
                <a:endParaRPr sz="1100">
                  <a:latin typeface="Garamond"/>
                  <a:cs typeface="Garamond"/>
                </a:endParaRPr>
              </a:p>
            </p:txBody>
          </p:sp>
        </p:grpSp>
      </p:grpSp>
      <p:grpSp>
        <p:nvGrpSpPr>
          <p:cNvPr id="532" name="群組 531"/>
          <p:cNvGrpSpPr/>
          <p:nvPr/>
        </p:nvGrpSpPr>
        <p:grpSpPr>
          <a:xfrm>
            <a:off x="12924068" y="2603552"/>
            <a:ext cx="7262026" cy="3342147"/>
            <a:chOff x="10921353" y="2624871"/>
            <a:chExt cx="7262026" cy="3342147"/>
          </a:xfrm>
        </p:grpSpPr>
        <p:grpSp>
          <p:nvGrpSpPr>
            <p:cNvPr id="525" name="群組 524"/>
            <p:cNvGrpSpPr/>
            <p:nvPr/>
          </p:nvGrpSpPr>
          <p:grpSpPr>
            <a:xfrm>
              <a:off x="10921353" y="3895438"/>
              <a:ext cx="7262026" cy="2071580"/>
              <a:chOff x="129660" y="1607008"/>
              <a:chExt cx="4828540" cy="1299743"/>
            </a:xfrm>
          </p:grpSpPr>
          <p:sp>
            <p:nvSpPr>
              <p:cNvPr id="268" name="object 4"/>
              <p:cNvSpPr/>
              <p:nvPr/>
            </p:nvSpPr>
            <p:spPr>
              <a:xfrm>
                <a:off x="129660" y="2435049"/>
                <a:ext cx="48285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28540">
                    <a:moveTo>
                      <a:pt x="0" y="0"/>
                    </a:moveTo>
                    <a:lnTo>
                      <a:pt x="4828184" y="0"/>
                    </a:lnTo>
                  </a:path>
                </a:pathLst>
              </a:custGeom>
              <a:ln w="63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9" name="object 5"/>
              <p:cNvSpPr/>
              <p:nvPr/>
            </p:nvSpPr>
            <p:spPr>
              <a:xfrm>
                <a:off x="2543754" y="1964946"/>
                <a:ext cx="0" cy="508634"/>
              </a:xfrm>
              <a:custGeom>
                <a:avLst/>
                <a:gdLst/>
                <a:ahLst/>
                <a:cxnLst/>
                <a:rect l="l" t="t" r="r" b="b"/>
                <a:pathLst>
                  <a:path h="508635">
                    <a:moveTo>
                      <a:pt x="0" y="508203"/>
                    </a:moveTo>
                    <a:lnTo>
                      <a:pt x="0" y="0"/>
                    </a:lnTo>
                  </a:path>
                </a:pathLst>
              </a:custGeom>
              <a:ln w="63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0" name="object 6"/>
              <p:cNvSpPr/>
              <p:nvPr/>
            </p:nvSpPr>
            <p:spPr>
              <a:xfrm>
                <a:off x="3839750" y="2435049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8100"/>
                    </a:lnTo>
                  </a:path>
                </a:pathLst>
              </a:custGeom>
              <a:ln w="63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1" name="object 7"/>
              <p:cNvSpPr/>
              <p:nvPr/>
            </p:nvSpPr>
            <p:spPr>
              <a:xfrm>
                <a:off x="1247757" y="2435049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8100"/>
                    </a:lnTo>
                  </a:path>
                </a:pathLst>
              </a:custGeom>
              <a:ln w="63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2" name="object 8"/>
              <p:cNvSpPr/>
              <p:nvPr/>
            </p:nvSpPr>
            <p:spPr>
              <a:xfrm>
                <a:off x="3839750" y="24350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3" name="object 9"/>
              <p:cNvSpPr/>
              <p:nvPr/>
            </p:nvSpPr>
            <p:spPr>
              <a:xfrm>
                <a:off x="1247757" y="24350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4" name="object 10"/>
              <p:cNvSpPr/>
              <p:nvPr/>
            </p:nvSpPr>
            <p:spPr>
              <a:xfrm>
                <a:off x="3854150" y="2259548"/>
                <a:ext cx="0" cy="175895"/>
              </a:xfrm>
              <a:custGeom>
                <a:avLst/>
                <a:gdLst/>
                <a:ahLst/>
                <a:cxnLst/>
                <a:rect l="l" t="t" r="r" b="b"/>
                <a:pathLst>
                  <a:path h="175894">
                    <a:moveTo>
                      <a:pt x="0" y="17550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5" name="object 11"/>
              <p:cNvSpPr/>
              <p:nvPr/>
            </p:nvSpPr>
            <p:spPr>
              <a:xfrm>
                <a:off x="3825350" y="2259548"/>
                <a:ext cx="0" cy="175895"/>
              </a:xfrm>
              <a:custGeom>
                <a:avLst/>
                <a:gdLst/>
                <a:ahLst/>
                <a:cxnLst/>
                <a:rect l="l" t="t" r="r" b="b"/>
                <a:pathLst>
                  <a:path h="175894">
                    <a:moveTo>
                      <a:pt x="0" y="17550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6" name="object 12"/>
              <p:cNvSpPr/>
              <p:nvPr/>
            </p:nvSpPr>
            <p:spPr>
              <a:xfrm>
                <a:off x="1262157" y="2259548"/>
                <a:ext cx="0" cy="175895"/>
              </a:xfrm>
              <a:custGeom>
                <a:avLst/>
                <a:gdLst/>
                <a:ahLst/>
                <a:cxnLst/>
                <a:rect l="l" t="t" r="r" b="b"/>
                <a:pathLst>
                  <a:path h="175894">
                    <a:moveTo>
                      <a:pt x="0" y="17550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7" name="object 13"/>
              <p:cNvSpPr/>
              <p:nvPr/>
            </p:nvSpPr>
            <p:spPr>
              <a:xfrm>
                <a:off x="1233357" y="2259548"/>
                <a:ext cx="0" cy="175895"/>
              </a:xfrm>
              <a:custGeom>
                <a:avLst/>
                <a:gdLst/>
                <a:ahLst/>
                <a:cxnLst/>
                <a:rect l="l" t="t" r="r" b="b"/>
                <a:pathLst>
                  <a:path h="175894">
                    <a:moveTo>
                      <a:pt x="0" y="17550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8" name="object 14"/>
              <p:cNvSpPr/>
              <p:nvPr/>
            </p:nvSpPr>
            <p:spPr>
              <a:xfrm>
                <a:off x="3868550" y="243485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95"/>
                    </a:moveTo>
                    <a:lnTo>
                      <a:pt x="9486" y="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9" name="object 15"/>
              <p:cNvSpPr/>
              <p:nvPr/>
            </p:nvSpPr>
            <p:spPr>
              <a:xfrm>
                <a:off x="3810951" y="243485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95"/>
                    </a:moveTo>
                    <a:lnTo>
                      <a:pt x="9486" y="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0" name="object 16"/>
              <p:cNvSpPr/>
              <p:nvPr/>
            </p:nvSpPr>
            <p:spPr>
              <a:xfrm>
                <a:off x="1276556" y="243485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95"/>
                    </a:moveTo>
                    <a:lnTo>
                      <a:pt x="9486" y="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1" name="object 17"/>
              <p:cNvSpPr/>
              <p:nvPr/>
            </p:nvSpPr>
            <p:spPr>
              <a:xfrm>
                <a:off x="1218957" y="243485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95"/>
                    </a:moveTo>
                    <a:lnTo>
                      <a:pt x="9486" y="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2" name="object 18"/>
              <p:cNvSpPr/>
              <p:nvPr/>
            </p:nvSpPr>
            <p:spPr>
              <a:xfrm>
                <a:off x="3882950" y="2268108"/>
                <a:ext cx="0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h="167005">
                    <a:moveTo>
                      <a:pt x="0" y="16694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3" name="object 19"/>
              <p:cNvSpPr/>
              <p:nvPr/>
            </p:nvSpPr>
            <p:spPr>
              <a:xfrm>
                <a:off x="3796550" y="2268108"/>
                <a:ext cx="0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h="167005">
                    <a:moveTo>
                      <a:pt x="0" y="16694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4" name="object 20"/>
              <p:cNvSpPr/>
              <p:nvPr/>
            </p:nvSpPr>
            <p:spPr>
              <a:xfrm>
                <a:off x="1290957" y="2268108"/>
                <a:ext cx="0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h="167005">
                    <a:moveTo>
                      <a:pt x="0" y="16694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5" name="object 21"/>
              <p:cNvSpPr/>
              <p:nvPr/>
            </p:nvSpPr>
            <p:spPr>
              <a:xfrm>
                <a:off x="1204558" y="2268108"/>
                <a:ext cx="0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h="167005">
                    <a:moveTo>
                      <a:pt x="0" y="16694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6" name="object 22"/>
              <p:cNvSpPr/>
              <p:nvPr/>
            </p:nvSpPr>
            <p:spPr>
              <a:xfrm>
                <a:off x="3897350" y="243479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26"/>
                    </a:moveTo>
                    <a:lnTo>
                      <a:pt x="9486" y="12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7" name="object 23"/>
              <p:cNvSpPr/>
              <p:nvPr/>
            </p:nvSpPr>
            <p:spPr>
              <a:xfrm>
                <a:off x="3782151" y="243479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26"/>
                    </a:moveTo>
                    <a:lnTo>
                      <a:pt x="9486" y="12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8" name="object 24"/>
              <p:cNvSpPr/>
              <p:nvPr/>
            </p:nvSpPr>
            <p:spPr>
              <a:xfrm>
                <a:off x="1305356" y="243479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26"/>
                    </a:moveTo>
                    <a:lnTo>
                      <a:pt x="9486" y="12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9" name="object 25"/>
              <p:cNvSpPr/>
              <p:nvPr/>
            </p:nvSpPr>
            <p:spPr>
              <a:xfrm>
                <a:off x="1190157" y="243479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26"/>
                    </a:moveTo>
                    <a:lnTo>
                      <a:pt x="9486" y="12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0" name="object 26"/>
              <p:cNvSpPr/>
              <p:nvPr/>
            </p:nvSpPr>
            <p:spPr>
              <a:xfrm>
                <a:off x="3911749" y="2288618"/>
                <a:ext cx="0" cy="146685"/>
              </a:xfrm>
              <a:custGeom>
                <a:avLst/>
                <a:gdLst/>
                <a:ahLst/>
                <a:cxnLst/>
                <a:rect l="l" t="t" r="r" b="b"/>
                <a:pathLst>
                  <a:path h="146685">
                    <a:moveTo>
                      <a:pt x="0" y="14643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1" name="object 27"/>
              <p:cNvSpPr/>
              <p:nvPr/>
            </p:nvSpPr>
            <p:spPr>
              <a:xfrm>
                <a:off x="3767751" y="2288618"/>
                <a:ext cx="0" cy="146685"/>
              </a:xfrm>
              <a:custGeom>
                <a:avLst/>
                <a:gdLst/>
                <a:ahLst/>
                <a:cxnLst/>
                <a:rect l="l" t="t" r="r" b="b"/>
                <a:pathLst>
                  <a:path h="146685">
                    <a:moveTo>
                      <a:pt x="0" y="14643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2" name="object 28"/>
              <p:cNvSpPr/>
              <p:nvPr/>
            </p:nvSpPr>
            <p:spPr>
              <a:xfrm>
                <a:off x="1319757" y="2288618"/>
                <a:ext cx="0" cy="146685"/>
              </a:xfrm>
              <a:custGeom>
                <a:avLst/>
                <a:gdLst/>
                <a:ahLst/>
                <a:cxnLst/>
                <a:rect l="l" t="t" r="r" b="b"/>
                <a:pathLst>
                  <a:path h="146685">
                    <a:moveTo>
                      <a:pt x="0" y="14643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3" name="object 29"/>
              <p:cNvSpPr/>
              <p:nvPr/>
            </p:nvSpPr>
            <p:spPr>
              <a:xfrm>
                <a:off x="1175758" y="2288618"/>
                <a:ext cx="0" cy="146685"/>
              </a:xfrm>
              <a:custGeom>
                <a:avLst/>
                <a:gdLst/>
                <a:ahLst/>
                <a:cxnLst/>
                <a:rect l="l" t="t" r="r" b="b"/>
                <a:pathLst>
                  <a:path h="146685">
                    <a:moveTo>
                      <a:pt x="0" y="14643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4" name="object 30"/>
              <p:cNvSpPr/>
              <p:nvPr/>
            </p:nvSpPr>
            <p:spPr>
              <a:xfrm>
                <a:off x="3926150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5" name="object 31"/>
              <p:cNvSpPr/>
              <p:nvPr/>
            </p:nvSpPr>
            <p:spPr>
              <a:xfrm>
                <a:off x="3753350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6" name="object 32"/>
              <p:cNvSpPr/>
              <p:nvPr/>
            </p:nvSpPr>
            <p:spPr>
              <a:xfrm>
                <a:off x="1334157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7" name="object 33"/>
              <p:cNvSpPr/>
              <p:nvPr/>
            </p:nvSpPr>
            <p:spPr>
              <a:xfrm>
                <a:off x="1161357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8" name="object 34"/>
              <p:cNvSpPr/>
              <p:nvPr/>
            </p:nvSpPr>
            <p:spPr>
              <a:xfrm>
                <a:off x="3940549" y="2326045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90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9" name="object 35"/>
              <p:cNvSpPr/>
              <p:nvPr/>
            </p:nvSpPr>
            <p:spPr>
              <a:xfrm>
                <a:off x="3738951" y="2326045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90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0" name="object 36"/>
              <p:cNvSpPr/>
              <p:nvPr/>
            </p:nvSpPr>
            <p:spPr>
              <a:xfrm>
                <a:off x="1348557" y="2326045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90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1" name="object 37"/>
              <p:cNvSpPr/>
              <p:nvPr/>
            </p:nvSpPr>
            <p:spPr>
              <a:xfrm>
                <a:off x="1146958" y="2326045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90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2" name="object 38"/>
              <p:cNvSpPr/>
              <p:nvPr/>
            </p:nvSpPr>
            <p:spPr>
              <a:xfrm>
                <a:off x="3954950" y="24348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14"/>
                    </a:moveTo>
                    <a:lnTo>
                      <a:pt x="9486" y="114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3" name="object 39"/>
              <p:cNvSpPr/>
              <p:nvPr/>
            </p:nvSpPr>
            <p:spPr>
              <a:xfrm>
                <a:off x="3724550" y="24348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14"/>
                    </a:moveTo>
                    <a:lnTo>
                      <a:pt x="9486" y="114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4" name="object 40"/>
              <p:cNvSpPr/>
              <p:nvPr/>
            </p:nvSpPr>
            <p:spPr>
              <a:xfrm>
                <a:off x="1362957" y="24348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14"/>
                    </a:moveTo>
                    <a:lnTo>
                      <a:pt x="9486" y="114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5" name="object 41"/>
              <p:cNvSpPr/>
              <p:nvPr/>
            </p:nvSpPr>
            <p:spPr>
              <a:xfrm>
                <a:off x="1132558" y="24348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14"/>
                    </a:moveTo>
                    <a:lnTo>
                      <a:pt x="9486" y="114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6" name="object 42"/>
              <p:cNvSpPr/>
              <p:nvPr/>
            </p:nvSpPr>
            <p:spPr>
              <a:xfrm>
                <a:off x="3969350" y="2386116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89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7" name="object 43"/>
              <p:cNvSpPr/>
              <p:nvPr/>
            </p:nvSpPr>
            <p:spPr>
              <a:xfrm>
                <a:off x="3710151" y="2386116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89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8" name="object 44"/>
              <p:cNvSpPr/>
              <p:nvPr/>
            </p:nvSpPr>
            <p:spPr>
              <a:xfrm>
                <a:off x="1377356" y="2386116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89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9" name="object 45"/>
              <p:cNvSpPr/>
              <p:nvPr/>
            </p:nvSpPr>
            <p:spPr>
              <a:xfrm>
                <a:off x="1118157" y="2386116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89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0" name="object 46"/>
              <p:cNvSpPr/>
              <p:nvPr/>
            </p:nvSpPr>
            <p:spPr>
              <a:xfrm>
                <a:off x="3983749" y="243488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6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1" name="object 47"/>
              <p:cNvSpPr/>
              <p:nvPr/>
            </p:nvSpPr>
            <p:spPr>
              <a:xfrm>
                <a:off x="3695750" y="243488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6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2" name="object 48"/>
              <p:cNvSpPr/>
              <p:nvPr/>
            </p:nvSpPr>
            <p:spPr>
              <a:xfrm>
                <a:off x="1391757" y="243488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6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3" name="object 49"/>
              <p:cNvSpPr/>
              <p:nvPr/>
            </p:nvSpPr>
            <p:spPr>
              <a:xfrm>
                <a:off x="1103758" y="243488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6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4" name="object 50"/>
              <p:cNvSpPr/>
              <p:nvPr/>
            </p:nvSpPr>
            <p:spPr>
              <a:xfrm>
                <a:off x="3998150" y="2402271"/>
                <a:ext cx="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h="33019">
                    <a:moveTo>
                      <a:pt x="-9486" y="16389"/>
                    </a:moveTo>
                    <a:lnTo>
                      <a:pt x="9486" y="16389"/>
                    </a:lnTo>
                  </a:path>
                </a:pathLst>
              </a:custGeom>
              <a:ln w="32778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5" name="object 51"/>
              <p:cNvSpPr/>
              <p:nvPr/>
            </p:nvSpPr>
            <p:spPr>
              <a:xfrm>
                <a:off x="3681351" y="2402271"/>
                <a:ext cx="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h="33019">
                    <a:moveTo>
                      <a:pt x="-9486" y="16389"/>
                    </a:moveTo>
                    <a:lnTo>
                      <a:pt x="9486" y="16389"/>
                    </a:lnTo>
                  </a:path>
                </a:pathLst>
              </a:custGeom>
              <a:ln w="32778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6" name="object 52"/>
              <p:cNvSpPr/>
              <p:nvPr/>
            </p:nvSpPr>
            <p:spPr>
              <a:xfrm>
                <a:off x="1406156" y="2402271"/>
                <a:ext cx="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h="33019">
                    <a:moveTo>
                      <a:pt x="-9486" y="16389"/>
                    </a:moveTo>
                    <a:lnTo>
                      <a:pt x="9486" y="16389"/>
                    </a:lnTo>
                  </a:path>
                </a:pathLst>
              </a:custGeom>
              <a:ln w="32778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7" name="object 53"/>
              <p:cNvSpPr/>
              <p:nvPr/>
            </p:nvSpPr>
            <p:spPr>
              <a:xfrm>
                <a:off x="1089357" y="2402271"/>
                <a:ext cx="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h="33019">
                    <a:moveTo>
                      <a:pt x="-9486" y="16389"/>
                    </a:moveTo>
                    <a:lnTo>
                      <a:pt x="9486" y="16389"/>
                    </a:lnTo>
                  </a:path>
                </a:pathLst>
              </a:custGeom>
              <a:ln w="32778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8" name="object 54"/>
              <p:cNvSpPr/>
              <p:nvPr/>
            </p:nvSpPr>
            <p:spPr>
              <a:xfrm>
                <a:off x="4012549" y="2434452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98"/>
                    </a:moveTo>
                    <a:lnTo>
                      <a:pt x="9486" y="298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9" name="object 55"/>
              <p:cNvSpPr/>
              <p:nvPr/>
            </p:nvSpPr>
            <p:spPr>
              <a:xfrm>
                <a:off x="3666950" y="2434452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98"/>
                    </a:moveTo>
                    <a:lnTo>
                      <a:pt x="9486" y="298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0" name="object 56"/>
              <p:cNvSpPr/>
              <p:nvPr/>
            </p:nvSpPr>
            <p:spPr>
              <a:xfrm>
                <a:off x="1420557" y="2434452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98"/>
                    </a:moveTo>
                    <a:lnTo>
                      <a:pt x="9486" y="298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1" name="object 57"/>
              <p:cNvSpPr/>
              <p:nvPr/>
            </p:nvSpPr>
            <p:spPr>
              <a:xfrm>
                <a:off x="1074958" y="2434452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98"/>
                    </a:moveTo>
                    <a:lnTo>
                      <a:pt x="9486" y="298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2" name="object 58"/>
              <p:cNvSpPr/>
              <p:nvPr/>
            </p:nvSpPr>
            <p:spPr>
              <a:xfrm>
                <a:off x="4026950" y="2310653"/>
                <a:ext cx="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h="124460">
                    <a:moveTo>
                      <a:pt x="0" y="1243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3" name="object 59"/>
              <p:cNvSpPr/>
              <p:nvPr/>
            </p:nvSpPr>
            <p:spPr>
              <a:xfrm>
                <a:off x="3652551" y="2310653"/>
                <a:ext cx="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h="124460">
                    <a:moveTo>
                      <a:pt x="0" y="1243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4" name="object 60"/>
              <p:cNvSpPr/>
              <p:nvPr/>
            </p:nvSpPr>
            <p:spPr>
              <a:xfrm>
                <a:off x="1434956" y="2310653"/>
                <a:ext cx="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h="124460">
                    <a:moveTo>
                      <a:pt x="0" y="1243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5" name="object 61"/>
              <p:cNvSpPr/>
              <p:nvPr/>
            </p:nvSpPr>
            <p:spPr>
              <a:xfrm>
                <a:off x="1060557" y="2310653"/>
                <a:ext cx="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h="124460">
                    <a:moveTo>
                      <a:pt x="0" y="1243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6" name="object 62"/>
              <p:cNvSpPr/>
              <p:nvPr/>
            </p:nvSpPr>
            <p:spPr>
              <a:xfrm>
                <a:off x="4041349" y="243410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69"/>
                    </a:moveTo>
                    <a:lnTo>
                      <a:pt x="9486" y="46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7" name="object 63"/>
              <p:cNvSpPr/>
              <p:nvPr/>
            </p:nvSpPr>
            <p:spPr>
              <a:xfrm>
                <a:off x="3638151" y="243410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69"/>
                    </a:moveTo>
                    <a:lnTo>
                      <a:pt x="9486" y="46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8" name="object 64"/>
              <p:cNvSpPr/>
              <p:nvPr/>
            </p:nvSpPr>
            <p:spPr>
              <a:xfrm>
                <a:off x="1449356" y="243410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69"/>
                    </a:moveTo>
                    <a:lnTo>
                      <a:pt x="9486" y="46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9" name="object 65"/>
              <p:cNvSpPr/>
              <p:nvPr/>
            </p:nvSpPr>
            <p:spPr>
              <a:xfrm>
                <a:off x="1046158" y="243410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69"/>
                    </a:moveTo>
                    <a:lnTo>
                      <a:pt x="9486" y="46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0" name="object 66"/>
              <p:cNvSpPr/>
              <p:nvPr/>
            </p:nvSpPr>
            <p:spPr>
              <a:xfrm>
                <a:off x="4055750" y="2240523"/>
                <a:ext cx="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h="194944">
                    <a:moveTo>
                      <a:pt x="0" y="19452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1" name="object 67"/>
              <p:cNvSpPr/>
              <p:nvPr/>
            </p:nvSpPr>
            <p:spPr>
              <a:xfrm>
                <a:off x="3623750" y="2240523"/>
                <a:ext cx="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h="194944">
                    <a:moveTo>
                      <a:pt x="0" y="19452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2" name="object 68"/>
              <p:cNvSpPr/>
              <p:nvPr/>
            </p:nvSpPr>
            <p:spPr>
              <a:xfrm>
                <a:off x="1463757" y="2240523"/>
                <a:ext cx="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h="194944">
                    <a:moveTo>
                      <a:pt x="0" y="19452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3" name="object 69"/>
              <p:cNvSpPr/>
              <p:nvPr/>
            </p:nvSpPr>
            <p:spPr>
              <a:xfrm>
                <a:off x="1031758" y="2240523"/>
                <a:ext cx="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h="194944">
                    <a:moveTo>
                      <a:pt x="0" y="19452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4" name="object 70"/>
              <p:cNvSpPr/>
              <p:nvPr/>
            </p:nvSpPr>
            <p:spPr>
              <a:xfrm>
                <a:off x="4070149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5" name="object 71"/>
              <p:cNvSpPr/>
              <p:nvPr/>
            </p:nvSpPr>
            <p:spPr>
              <a:xfrm>
                <a:off x="3609351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6" name="object 72"/>
              <p:cNvSpPr/>
              <p:nvPr/>
            </p:nvSpPr>
            <p:spPr>
              <a:xfrm>
                <a:off x="1478156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7" name="object 73"/>
              <p:cNvSpPr/>
              <p:nvPr/>
            </p:nvSpPr>
            <p:spPr>
              <a:xfrm>
                <a:off x="1017358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8" name="object 74"/>
              <p:cNvSpPr/>
              <p:nvPr/>
            </p:nvSpPr>
            <p:spPr>
              <a:xfrm>
                <a:off x="4084549" y="2234288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6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9" name="object 75"/>
              <p:cNvSpPr/>
              <p:nvPr/>
            </p:nvSpPr>
            <p:spPr>
              <a:xfrm>
                <a:off x="3594950" y="2234288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6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0" name="object 76"/>
              <p:cNvSpPr/>
              <p:nvPr/>
            </p:nvSpPr>
            <p:spPr>
              <a:xfrm>
                <a:off x="1492557" y="2234288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6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1" name="object 77"/>
              <p:cNvSpPr/>
              <p:nvPr/>
            </p:nvSpPr>
            <p:spPr>
              <a:xfrm>
                <a:off x="1002958" y="2234288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6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2" name="object 78"/>
              <p:cNvSpPr/>
              <p:nvPr/>
            </p:nvSpPr>
            <p:spPr>
              <a:xfrm>
                <a:off x="4098950" y="2433830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609"/>
                    </a:moveTo>
                    <a:lnTo>
                      <a:pt x="9486" y="60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3" name="object 79"/>
              <p:cNvSpPr/>
              <p:nvPr/>
            </p:nvSpPr>
            <p:spPr>
              <a:xfrm>
                <a:off x="3580551" y="2433830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609"/>
                    </a:moveTo>
                    <a:lnTo>
                      <a:pt x="9486" y="60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4" name="object 80"/>
              <p:cNvSpPr/>
              <p:nvPr/>
            </p:nvSpPr>
            <p:spPr>
              <a:xfrm>
                <a:off x="1506956" y="2433830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609"/>
                    </a:moveTo>
                    <a:lnTo>
                      <a:pt x="9486" y="60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5" name="object 81"/>
              <p:cNvSpPr/>
              <p:nvPr/>
            </p:nvSpPr>
            <p:spPr>
              <a:xfrm>
                <a:off x="988557" y="2433830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609"/>
                    </a:moveTo>
                    <a:lnTo>
                      <a:pt x="9486" y="60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6" name="object 82"/>
              <p:cNvSpPr/>
              <p:nvPr/>
            </p:nvSpPr>
            <p:spPr>
              <a:xfrm>
                <a:off x="4113349" y="2326261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87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7" name="object 83"/>
              <p:cNvSpPr/>
              <p:nvPr/>
            </p:nvSpPr>
            <p:spPr>
              <a:xfrm>
                <a:off x="3566150" y="2326261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87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8" name="object 84"/>
              <p:cNvSpPr/>
              <p:nvPr/>
            </p:nvSpPr>
            <p:spPr>
              <a:xfrm>
                <a:off x="1521357" y="2326261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87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9" name="object 85"/>
              <p:cNvSpPr/>
              <p:nvPr/>
            </p:nvSpPr>
            <p:spPr>
              <a:xfrm>
                <a:off x="974158" y="2326261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87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0" name="object 86"/>
              <p:cNvSpPr/>
              <p:nvPr/>
            </p:nvSpPr>
            <p:spPr>
              <a:xfrm>
                <a:off x="4127750" y="2434503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73"/>
                    </a:moveTo>
                    <a:lnTo>
                      <a:pt x="9486" y="273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1" name="object 87"/>
              <p:cNvSpPr/>
              <p:nvPr/>
            </p:nvSpPr>
            <p:spPr>
              <a:xfrm>
                <a:off x="3551751" y="2434503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73"/>
                    </a:moveTo>
                    <a:lnTo>
                      <a:pt x="9486" y="273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2" name="object 88"/>
              <p:cNvSpPr/>
              <p:nvPr/>
            </p:nvSpPr>
            <p:spPr>
              <a:xfrm>
                <a:off x="1535756" y="2434503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73"/>
                    </a:moveTo>
                    <a:lnTo>
                      <a:pt x="9486" y="273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3" name="object 89"/>
              <p:cNvSpPr/>
              <p:nvPr/>
            </p:nvSpPr>
            <p:spPr>
              <a:xfrm>
                <a:off x="959757" y="2434503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73"/>
                    </a:moveTo>
                    <a:lnTo>
                      <a:pt x="9486" y="273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4" name="object 90"/>
              <p:cNvSpPr/>
              <p:nvPr/>
            </p:nvSpPr>
            <p:spPr>
              <a:xfrm>
                <a:off x="4142149" y="2376515"/>
                <a:ext cx="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h="59055">
                    <a:moveTo>
                      <a:pt x="0" y="5853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5" name="object 91"/>
              <p:cNvSpPr/>
              <p:nvPr/>
            </p:nvSpPr>
            <p:spPr>
              <a:xfrm>
                <a:off x="3537351" y="2376515"/>
                <a:ext cx="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h="59055">
                    <a:moveTo>
                      <a:pt x="0" y="5853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6" name="object 92"/>
              <p:cNvSpPr/>
              <p:nvPr/>
            </p:nvSpPr>
            <p:spPr>
              <a:xfrm>
                <a:off x="1550156" y="2376515"/>
                <a:ext cx="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h="59055">
                    <a:moveTo>
                      <a:pt x="0" y="5853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7" name="object 93"/>
              <p:cNvSpPr/>
              <p:nvPr/>
            </p:nvSpPr>
            <p:spPr>
              <a:xfrm>
                <a:off x="945358" y="2376515"/>
                <a:ext cx="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h="59055">
                    <a:moveTo>
                      <a:pt x="0" y="5853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8" name="object 94"/>
              <p:cNvSpPr/>
              <p:nvPr/>
            </p:nvSpPr>
            <p:spPr>
              <a:xfrm>
                <a:off x="4156550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9" name="object 95"/>
              <p:cNvSpPr/>
              <p:nvPr/>
            </p:nvSpPr>
            <p:spPr>
              <a:xfrm>
                <a:off x="3522952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0" name="object 96"/>
              <p:cNvSpPr/>
              <p:nvPr/>
            </p:nvSpPr>
            <p:spPr>
              <a:xfrm>
                <a:off x="1564556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1" name="object 97"/>
              <p:cNvSpPr/>
              <p:nvPr/>
            </p:nvSpPr>
            <p:spPr>
              <a:xfrm>
                <a:off x="930958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2" name="object 98"/>
              <p:cNvSpPr/>
              <p:nvPr/>
            </p:nvSpPr>
            <p:spPr>
              <a:xfrm>
                <a:off x="4170949" y="2234669"/>
                <a:ext cx="0" cy="200660"/>
              </a:xfrm>
              <a:custGeom>
                <a:avLst/>
                <a:gdLst/>
                <a:ahLst/>
                <a:cxnLst/>
                <a:rect l="l" t="t" r="r" b="b"/>
                <a:pathLst>
                  <a:path h="200660">
                    <a:moveTo>
                      <a:pt x="0" y="20038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3" name="object 99"/>
              <p:cNvSpPr/>
              <p:nvPr/>
            </p:nvSpPr>
            <p:spPr>
              <a:xfrm>
                <a:off x="3508551" y="2234669"/>
                <a:ext cx="0" cy="200660"/>
              </a:xfrm>
              <a:custGeom>
                <a:avLst/>
                <a:gdLst/>
                <a:ahLst/>
                <a:cxnLst/>
                <a:rect l="l" t="t" r="r" b="b"/>
                <a:pathLst>
                  <a:path h="200660">
                    <a:moveTo>
                      <a:pt x="0" y="20038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4" name="object 100"/>
              <p:cNvSpPr/>
              <p:nvPr/>
            </p:nvSpPr>
            <p:spPr>
              <a:xfrm>
                <a:off x="1578956" y="2234669"/>
                <a:ext cx="0" cy="200660"/>
              </a:xfrm>
              <a:custGeom>
                <a:avLst/>
                <a:gdLst/>
                <a:ahLst/>
                <a:cxnLst/>
                <a:rect l="l" t="t" r="r" b="b"/>
                <a:pathLst>
                  <a:path h="200660">
                    <a:moveTo>
                      <a:pt x="0" y="20038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5" name="object 101"/>
              <p:cNvSpPr/>
              <p:nvPr/>
            </p:nvSpPr>
            <p:spPr>
              <a:xfrm>
                <a:off x="916558" y="2234669"/>
                <a:ext cx="0" cy="200660"/>
              </a:xfrm>
              <a:custGeom>
                <a:avLst/>
                <a:gdLst/>
                <a:ahLst/>
                <a:cxnLst/>
                <a:rect l="l" t="t" r="r" b="b"/>
                <a:pathLst>
                  <a:path h="200660">
                    <a:moveTo>
                      <a:pt x="0" y="20038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6" name="object 102"/>
              <p:cNvSpPr/>
              <p:nvPr/>
            </p:nvSpPr>
            <p:spPr>
              <a:xfrm>
                <a:off x="4185349" y="243290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73"/>
                    </a:moveTo>
                    <a:lnTo>
                      <a:pt x="9486" y="1073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7" name="object 103"/>
              <p:cNvSpPr/>
              <p:nvPr/>
            </p:nvSpPr>
            <p:spPr>
              <a:xfrm>
                <a:off x="3494150" y="243290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73"/>
                    </a:moveTo>
                    <a:lnTo>
                      <a:pt x="9486" y="1073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8" name="object 104"/>
              <p:cNvSpPr/>
              <p:nvPr/>
            </p:nvSpPr>
            <p:spPr>
              <a:xfrm>
                <a:off x="1593357" y="243290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73"/>
                    </a:moveTo>
                    <a:lnTo>
                      <a:pt x="9486" y="1073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9" name="object 105"/>
              <p:cNvSpPr/>
              <p:nvPr/>
            </p:nvSpPr>
            <p:spPr>
              <a:xfrm>
                <a:off x="902158" y="243290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73"/>
                    </a:moveTo>
                    <a:lnTo>
                      <a:pt x="9486" y="1073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0" name="object 106"/>
              <p:cNvSpPr/>
              <p:nvPr/>
            </p:nvSpPr>
            <p:spPr>
              <a:xfrm>
                <a:off x="4199749" y="2257744"/>
                <a:ext cx="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h="177800">
                    <a:moveTo>
                      <a:pt x="0" y="1773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1" name="object 107"/>
              <p:cNvSpPr/>
              <p:nvPr/>
            </p:nvSpPr>
            <p:spPr>
              <a:xfrm>
                <a:off x="3479751" y="2257744"/>
                <a:ext cx="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h="177800">
                    <a:moveTo>
                      <a:pt x="0" y="1773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2" name="object 108"/>
              <p:cNvSpPr/>
              <p:nvPr/>
            </p:nvSpPr>
            <p:spPr>
              <a:xfrm>
                <a:off x="1607756" y="2257744"/>
                <a:ext cx="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h="177800">
                    <a:moveTo>
                      <a:pt x="0" y="1773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3" name="object 109"/>
              <p:cNvSpPr/>
              <p:nvPr/>
            </p:nvSpPr>
            <p:spPr>
              <a:xfrm>
                <a:off x="887759" y="2257744"/>
                <a:ext cx="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h="177800">
                    <a:moveTo>
                      <a:pt x="0" y="1773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4" name="object 110"/>
              <p:cNvSpPr/>
              <p:nvPr/>
            </p:nvSpPr>
            <p:spPr>
              <a:xfrm>
                <a:off x="4214149" y="2433551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749"/>
                    </a:moveTo>
                    <a:lnTo>
                      <a:pt x="9486" y="74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5" name="object 111"/>
              <p:cNvSpPr/>
              <p:nvPr/>
            </p:nvSpPr>
            <p:spPr>
              <a:xfrm>
                <a:off x="3465350" y="2433551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749"/>
                    </a:moveTo>
                    <a:lnTo>
                      <a:pt x="9486" y="74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6" name="object 112"/>
              <p:cNvSpPr/>
              <p:nvPr/>
            </p:nvSpPr>
            <p:spPr>
              <a:xfrm>
                <a:off x="1622156" y="2433551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749"/>
                    </a:moveTo>
                    <a:lnTo>
                      <a:pt x="9486" y="74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7" name="object 113"/>
              <p:cNvSpPr/>
              <p:nvPr/>
            </p:nvSpPr>
            <p:spPr>
              <a:xfrm>
                <a:off x="873358" y="2433551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749"/>
                    </a:moveTo>
                    <a:lnTo>
                      <a:pt x="9486" y="74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8" name="object 114"/>
              <p:cNvSpPr/>
              <p:nvPr/>
            </p:nvSpPr>
            <p:spPr>
              <a:xfrm>
                <a:off x="4228550" y="2404290"/>
                <a:ext cx="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-9486" y="15379"/>
                    </a:moveTo>
                    <a:lnTo>
                      <a:pt x="9486" y="15379"/>
                    </a:lnTo>
                  </a:path>
                </a:pathLst>
              </a:custGeom>
              <a:ln w="307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9" name="object 115"/>
              <p:cNvSpPr/>
              <p:nvPr/>
            </p:nvSpPr>
            <p:spPr>
              <a:xfrm>
                <a:off x="3450952" y="2404290"/>
                <a:ext cx="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-9486" y="15379"/>
                    </a:moveTo>
                    <a:lnTo>
                      <a:pt x="9486" y="15379"/>
                    </a:lnTo>
                  </a:path>
                </a:pathLst>
              </a:custGeom>
              <a:ln w="307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0" name="object 116"/>
              <p:cNvSpPr/>
              <p:nvPr/>
            </p:nvSpPr>
            <p:spPr>
              <a:xfrm>
                <a:off x="1636556" y="2404290"/>
                <a:ext cx="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-9486" y="15379"/>
                    </a:moveTo>
                    <a:lnTo>
                      <a:pt x="9486" y="15379"/>
                    </a:lnTo>
                  </a:path>
                </a:pathLst>
              </a:custGeom>
              <a:ln w="307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1" name="object 117"/>
              <p:cNvSpPr/>
              <p:nvPr/>
            </p:nvSpPr>
            <p:spPr>
              <a:xfrm>
                <a:off x="858958" y="2404290"/>
                <a:ext cx="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-9486" y="15379"/>
                    </a:moveTo>
                    <a:lnTo>
                      <a:pt x="9486" y="15379"/>
                    </a:lnTo>
                  </a:path>
                </a:pathLst>
              </a:custGeom>
              <a:ln w="307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2" name="object 118"/>
              <p:cNvSpPr/>
              <p:nvPr/>
            </p:nvSpPr>
            <p:spPr>
              <a:xfrm>
                <a:off x="4242949" y="243261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19"/>
                    </a:moveTo>
                    <a:lnTo>
                      <a:pt x="9486" y="1219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3" name="object 119"/>
              <p:cNvSpPr/>
              <p:nvPr/>
            </p:nvSpPr>
            <p:spPr>
              <a:xfrm>
                <a:off x="3436551" y="243261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19"/>
                    </a:moveTo>
                    <a:lnTo>
                      <a:pt x="9486" y="1219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4" name="object 120"/>
              <p:cNvSpPr/>
              <p:nvPr/>
            </p:nvSpPr>
            <p:spPr>
              <a:xfrm>
                <a:off x="1650956" y="243261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19"/>
                    </a:moveTo>
                    <a:lnTo>
                      <a:pt x="9486" y="1219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5" name="object 121"/>
              <p:cNvSpPr/>
              <p:nvPr/>
            </p:nvSpPr>
            <p:spPr>
              <a:xfrm>
                <a:off x="844558" y="243261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19"/>
                    </a:moveTo>
                    <a:lnTo>
                      <a:pt x="9486" y="1219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6" name="object 122"/>
              <p:cNvSpPr/>
              <p:nvPr/>
            </p:nvSpPr>
            <p:spPr>
              <a:xfrm>
                <a:off x="4257349" y="2216177"/>
                <a:ext cx="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h="219075">
                    <a:moveTo>
                      <a:pt x="0" y="21887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7" name="object 123"/>
              <p:cNvSpPr/>
              <p:nvPr/>
            </p:nvSpPr>
            <p:spPr>
              <a:xfrm>
                <a:off x="3422152" y="2216177"/>
                <a:ext cx="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h="219075">
                    <a:moveTo>
                      <a:pt x="0" y="21887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8" name="object 124"/>
              <p:cNvSpPr/>
              <p:nvPr/>
            </p:nvSpPr>
            <p:spPr>
              <a:xfrm>
                <a:off x="1665355" y="2216177"/>
                <a:ext cx="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h="219075">
                    <a:moveTo>
                      <a:pt x="0" y="21887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9" name="object 125"/>
              <p:cNvSpPr/>
              <p:nvPr/>
            </p:nvSpPr>
            <p:spPr>
              <a:xfrm>
                <a:off x="830158" y="2216177"/>
                <a:ext cx="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h="219075">
                    <a:moveTo>
                      <a:pt x="0" y="21887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0" name="object 126"/>
              <p:cNvSpPr/>
              <p:nvPr/>
            </p:nvSpPr>
            <p:spPr>
              <a:xfrm>
                <a:off x="4271749" y="2432535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57"/>
                    </a:moveTo>
                    <a:lnTo>
                      <a:pt x="9486" y="1257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1" name="object 127"/>
              <p:cNvSpPr/>
              <p:nvPr/>
            </p:nvSpPr>
            <p:spPr>
              <a:xfrm>
                <a:off x="3407751" y="2432535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57"/>
                    </a:moveTo>
                    <a:lnTo>
                      <a:pt x="9486" y="1257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2" name="object 128"/>
              <p:cNvSpPr/>
              <p:nvPr/>
            </p:nvSpPr>
            <p:spPr>
              <a:xfrm>
                <a:off x="1679756" y="2432535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57"/>
                    </a:moveTo>
                    <a:lnTo>
                      <a:pt x="9486" y="1257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3" name="object 129"/>
              <p:cNvSpPr/>
              <p:nvPr/>
            </p:nvSpPr>
            <p:spPr>
              <a:xfrm>
                <a:off x="815758" y="2432535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57"/>
                    </a:moveTo>
                    <a:lnTo>
                      <a:pt x="9486" y="1257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4" name="object 130"/>
              <p:cNvSpPr/>
              <p:nvPr/>
            </p:nvSpPr>
            <p:spPr>
              <a:xfrm>
                <a:off x="4286149" y="2320305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74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5" name="object 131"/>
              <p:cNvSpPr/>
              <p:nvPr/>
            </p:nvSpPr>
            <p:spPr>
              <a:xfrm>
                <a:off x="3393352" y="2320305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74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6" name="object 132"/>
              <p:cNvSpPr/>
              <p:nvPr/>
            </p:nvSpPr>
            <p:spPr>
              <a:xfrm>
                <a:off x="1694155" y="2320305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74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7" name="object 133"/>
              <p:cNvSpPr/>
              <p:nvPr/>
            </p:nvSpPr>
            <p:spPr>
              <a:xfrm>
                <a:off x="801358" y="2320305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74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8" name="object 134"/>
              <p:cNvSpPr/>
              <p:nvPr/>
            </p:nvSpPr>
            <p:spPr>
              <a:xfrm>
                <a:off x="4300549" y="2435011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3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9" name="object 135"/>
              <p:cNvSpPr/>
              <p:nvPr/>
            </p:nvSpPr>
            <p:spPr>
              <a:xfrm>
                <a:off x="3378951" y="2435011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3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0" name="object 136"/>
              <p:cNvSpPr/>
              <p:nvPr/>
            </p:nvSpPr>
            <p:spPr>
              <a:xfrm>
                <a:off x="1708556" y="2435011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3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1" name="object 137"/>
              <p:cNvSpPr/>
              <p:nvPr/>
            </p:nvSpPr>
            <p:spPr>
              <a:xfrm>
                <a:off x="786959" y="2435011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3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2" name="object 138"/>
              <p:cNvSpPr/>
              <p:nvPr/>
            </p:nvSpPr>
            <p:spPr>
              <a:xfrm>
                <a:off x="4314949" y="2258252"/>
                <a:ext cx="0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h="177164">
                    <a:moveTo>
                      <a:pt x="0" y="1767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3" name="object 139"/>
              <p:cNvSpPr/>
              <p:nvPr/>
            </p:nvSpPr>
            <p:spPr>
              <a:xfrm>
                <a:off x="3364551" y="2258252"/>
                <a:ext cx="0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h="177164">
                    <a:moveTo>
                      <a:pt x="0" y="1767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4" name="object 140"/>
              <p:cNvSpPr/>
              <p:nvPr/>
            </p:nvSpPr>
            <p:spPr>
              <a:xfrm>
                <a:off x="1722956" y="2258252"/>
                <a:ext cx="0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h="177164">
                    <a:moveTo>
                      <a:pt x="0" y="1767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5" name="object 141"/>
              <p:cNvSpPr/>
              <p:nvPr/>
            </p:nvSpPr>
            <p:spPr>
              <a:xfrm>
                <a:off x="772558" y="2258252"/>
                <a:ext cx="0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h="177164">
                    <a:moveTo>
                      <a:pt x="0" y="1767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6" name="object 142"/>
              <p:cNvSpPr/>
              <p:nvPr/>
            </p:nvSpPr>
            <p:spPr>
              <a:xfrm>
                <a:off x="4329348" y="243049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79"/>
                    </a:moveTo>
                    <a:lnTo>
                      <a:pt x="9486" y="2279"/>
                    </a:lnTo>
                  </a:path>
                </a:pathLst>
              </a:custGeom>
              <a:ln w="45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7" name="object 143"/>
              <p:cNvSpPr/>
              <p:nvPr/>
            </p:nvSpPr>
            <p:spPr>
              <a:xfrm>
                <a:off x="3350152" y="243049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79"/>
                    </a:moveTo>
                    <a:lnTo>
                      <a:pt x="9486" y="2279"/>
                    </a:lnTo>
                  </a:path>
                </a:pathLst>
              </a:custGeom>
              <a:ln w="45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8" name="object 144"/>
              <p:cNvSpPr/>
              <p:nvPr/>
            </p:nvSpPr>
            <p:spPr>
              <a:xfrm>
                <a:off x="1737356" y="243049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79"/>
                    </a:moveTo>
                    <a:lnTo>
                      <a:pt x="9486" y="2279"/>
                    </a:lnTo>
                  </a:path>
                </a:pathLst>
              </a:custGeom>
              <a:ln w="45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9" name="object 145"/>
              <p:cNvSpPr/>
              <p:nvPr/>
            </p:nvSpPr>
            <p:spPr>
              <a:xfrm>
                <a:off x="758159" y="243049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79"/>
                    </a:moveTo>
                    <a:lnTo>
                      <a:pt x="9486" y="2279"/>
                    </a:lnTo>
                  </a:path>
                </a:pathLst>
              </a:custGeom>
              <a:ln w="45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0" name="object 146"/>
              <p:cNvSpPr/>
              <p:nvPr/>
            </p:nvSpPr>
            <p:spPr>
              <a:xfrm>
                <a:off x="4343749" y="2263993"/>
                <a:ext cx="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h="171450">
                    <a:moveTo>
                      <a:pt x="0" y="1710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1" name="object 147"/>
              <p:cNvSpPr/>
              <p:nvPr/>
            </p:nvSpPr>
            <p:spPr>
              <a:xfrm>
                <a:off x="3335751" y="2263993"/>
                <a:ext cx="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h="171450">
                    <a:moveTo>
                      <a:pt x="0" y="1710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2" name="object 148"/>
              <p:cNvSpPr/>
              <p:nvPr/>
            </p:nvSpPr>
            <p:spPr>
              <a:xfrm>
                <a:off x="1751756" y="2263993"/>
                <a:ext cx="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h="171450">
                    <a:moveTo>
                      <a:pt x="0" y="1710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3" name="object 149"/>
              <p:cNvSpPr/>
              <p:nvPr/>
            </p:nvSpPr>
            <p:spPr>
              <a:xfrm>
                <a:off x="743758" y="2263993"/>
                <a:ext cx="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h="171450">
                    <a:moveTo>
                      <a:pt x="0" y="1710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4" name="object 150"/>
              <p:cNvSpPr/>
              <p:nvPr/>
            </p:nvSpPr>
            <p:spPr>
              <a:xfrm>
                <a:off x="4358149" y="2434236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06"/>
                    </a:moveTo>
                    <a:lnTo>
                      <a:pt x="9486" y="4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5" name="object 151"/>
              <p:cNvSpPr/>
              <p:nvPr/>
            </p:nvSpPr>
            <p:spPr>
              <a:xfrm>
                <a:off x="3321352" y="2434236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06"/>
                    </a:moveTo>
                    <a:lnTo>
                      <a:pt x="9486" y="4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6" name="object 152"/>
              <p:cNvSpPr/>
              <p:nvPr/>
            </p:nvSpPr>
            <p:spPr>
              <a:xfrm>
                <a:off x="1766155" y="2434236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06"/>
                    </a:moveTo>
                    <a:lnTo>
                      <a:pt x="9486" y="4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7" name="object 153"/>
              <p:cNvSpPr/>
              <p:nvPr/>
            </p:nvSpPr>
            <p:spPr>
              <a:xfrm>
                <a:off x="729358" y="2434236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06"/>
                    </a:moveTo>
                    <a:lnTo>
                      <a:pt x="9486" y="4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8" name="object 154"/>
              <p:cNvSpPr/>
              <p:nvPr/>
            </p:nvSpPr>
            <p:spPr>
              <a:xfrm>
                <a:off x="4372548" y="2253922"/>
                <a:ext cx="0" cy="181610"/>
              </a:xfrm>
              <a:custGeom>
                <a:avLst/>
                <a:gdLst/>
                <a:ahLst/>
                <a:cxnLst/>
                <a:rect l="l" t="t" r="r" b="b"/>
                <a:pathLst>
                  <a:path h="181610">
                    <a:moveTo>
                      <a:pt x="0" y="18112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9" name="object 155"/>
              <p:cNvSpPr/>
              <p:nvPr/>
            </p:nvSpPr>
            <p:spPr>
              <a:xfrm>
                <a:off x="3306951" y="2253922"/>
                <a:ext cx="0" cy="181610"/>
              </a:xfrm>
              <a:custGeom>
                <a:avLst/>
                <a:gdLst/>
                <a:ahLst/>
                <a:cxnLst/>
                <a:rect l="l" t="t" r="r" b="b"/>
                <a:pathLst>
                  <a:path h="181610">
                    <a:moveTo>
                      <a:pt x="0" y="18112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0" name="object 156"/>
              <p:cNvSpPr/>
              <p:nvPr/>
            </p:nvSpPr>
            <p:spPr>
              <a:xfrm>
                <a:off x="1780556" y="2253922"/>
                <a:ext cx="0" cy="181610"/>
              </a:xfrm>
              <a:custGeom>
                <a:avLst/>
                <a:gdLst/>
                <a:ahLst/>
                <a:cxnLst/>
                <a:rect l="l" t="t" r="r" b="b"/>
                <a:pathLst>
                  <a:path h="181610">
                    <a:moveTo>
                      <a:pt x="0" y="18112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1" name="object 157"/>
              <p:cNvSpPr/>
              <p:nvPr/>
            </p:nvSpPr>
            <p:spPr>
              <a:xfrm>
                <a:off x="714959" y="2253922"/>
                <a:ext cx="0" cy="181610"/>
              </a:xfrm>
              <a:custGeom>
                <a:avLst/>
                <a:gdLst/>
                <a:ahLst/>
                <a:cxnLst/>
                <a:rect l="l" t="t" r="r" b="b"/>
                <a:pathLst>
                  <a:path h="181610">
                    <a:moveTo>
                      <a:pt x="0" y="18112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2" name="object 158"/>
              <p:cNvSpPr/>
              <p:nvPr/>
            </p:nvSpPr>
            <p:spPr>
              <a:xfrm>
                <a:off x="4386949" y="243144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03"/>
                    </a:moveTo>
                    <a:lnTo>
                      <a:pt x="9486" y="1803"/>
                    </a:lnTo>
                  </a:path>
                </a:pathLst>
              </a:custGeom>
              <a:ln w="3606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3" name="object 159"/>
              <p:cNvSpPr/>
              <p:nvPr/>
            </p:nvSpPr>
            <p:spPr>
              <a:xfrm>
                <a:off x="3292552" y="243144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03"/>
                    </a:moveTo>
                    <a:lnTo>
                      <a:pt x="9486" y="1803"/>
                    </a:lnTo>
                  </a:path>
                </a:pathLst>
              </a:custGeom>
              <a:ln w="3606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4" name="object 160"/>
              <p:cNvSpPr/>
              <p:nvPr/>
            </p:nvSpPr>
            <p:spPr>
              <a:xfrm>
                <a:off x="1794955" y="243144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03"/>
                    </a:moveTo>
                    <a:lnTo>
                      <a:pt x="9486" y="1803"/>
                    </a:lnTo>
                  </a:path>
                </a:pathLst>
              </a:custGeom>
              <a:ln w="3606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5" name="object 161"/>
              <p:cNvSpPr/>
              <p:nvPr/>
            </p:nvSpPr>
            <p:spPr>
              <a:xfrm>
                <a:off x="700558" y="243144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03"/>
                    </a:moveTo>
                    <a:lnTo>
                      <a:pt x="9486" y="1803"/>
                    </a:lnTo>
                  </a:path>
                </a:pathLst>
              </a:custGeom>
              <a:ln w="3606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6" name="object 162"/>
              <p:cNvSpPr/>
              <p:nvPr/>
            </p:nvSpPr>
            <p:spPr>
              <a:xfrm>
                <a:off x="4401348" y="2290841"/>
                <a:ext cx="0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h="144780">
                    <a:moveTo>
                      <a:pt x="0" y="14420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7" name="object 163"/>
              <p:cNvSpPr/>
              <p:nvPr/>
            </p:nvSpPr>
            <p:spPr>
              <a:xfrm>
                <a:off x="3278151" y="2290841"/>
                <a:ext cx="0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h="144780">
                    <a:moveTo>
                      <a:pt x="0" y="14420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8" name="object 164"/>
              <p:cNvSpPr/>
              <p:nvPr/>
            </p:nvSpPr>
            <p:spPr>
              <a:xfrm>
                <a:off x="1809356" y="2290841"/>
                <a:ext cx="0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h="144780">
                    <a:moveTo>
                      <a:pt x="0" y="14420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9" name="object 165"/>
              <p:cNvSpPr/>
              <p:nvPr/>
            </p:nvSpPr>
            <p:spPr>
              <a:xfrm>
                <a:off x="686159" y="2290841"/>
                <a:ext cx="0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h="144780">
                    <a:moveTo>
                      <a:pt x="0" y="14420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0" name="object 166"/>
              <p:cNvSpPr/>
              <p:nvPr/>
            </p:nvSpPr>
            <p:spPr>
              <a:xfrm>
                <a:off x="4415749" y="243471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65"/>
                    </a:moveTo>
                    <a:lnTo>
                      <a:pt x="9486" y="16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1" name="object 167"/>
              <p:cNvSpPr/>
              <p:nvPr/>
            </p:nvSpPr>
            <p:spPr>
              <a:xfrm>
                <a:off x="3263752" y="243471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65"/>
                    </a:moveTo>
                    <a:lnTo>
                      <a:pt x="9486" y="16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2" name="object 168"/>
              <p:cNvSpPr/>
              <p:nvPr/>
            </p:nvSpPr>
            <p:spPr>
              <a:xfrm>
                <a:off x="1823755" y="243471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65"/>
                    </a:moveTo>
                    <a:lnTo>
                      <a:pt x="9486" y="16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3" name="object 169"/>
              <p:cNvSpPr/>
              <p:nvPr/>
            </p:nvSpPr>
            <p:spPr>
              <a:xfrm>
                <a:off x="671758" y="243471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65"/>
                    </a:moveTo>
                    <a:lnTo>
                      <a:pt x="9486" y="16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4" name="object 170"/>
              <p:cNvSpPr/>
              <p:nvPr/>
            </p:nvSpPr>
            <p:spPr>
              <a:xfrm>
                <a:off x="4430148" y="2182611"/>
                <a:ext cx="0" cy="252729"/>
              </a:xfrm>
              <a:custGeom>
                <a:avLst/>
                <a:gdLst/>
                <a:ahLst/>
                <a:cxnLst/>
                <a:rect l="l" t="t" r="r" b="b"/>
                <a:pathLst>
                  <a:path h="252730">
                    <a:moveTo>
                      <a:pt x="0" y="25243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5" name="object 171"/>
              <p:cNvSpPr/>
              <p:nvPr/>
            </p:nvSpPr>
            <p:spPr>
              <a:xfrm>
                <a:off x="3249352" y="2182611"/>
                <a:ext cx="0" cy="252729"/>
              </a:xfrm>
              <a:custGeom>
                <a:avLst/>
                <a:gdLst/>
                <a:ahLst/>
                <a:cxnLst/>
                <a:rect l="l" t="t" r="r" b="b"/>
                <a:pathLst>
                  <a:path h="252730">
                    <a:moveTo>
                      <a:pt x="0" y="25243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6" name="object 172"/>
              <p:cNvSpPr/>
              <p:nvPr/>
            </p:nvSpPr>
            <p:spPr>
              <a:xfrm>
                <a:off x="1838156" y="2182611"/>
                <a:ext cx="0" cy="252729"/>
              </a:xfrm>
              <a:custGeom>
                <a:avLst/>
                <a:gdLst/>
                <a:ahLst/>
                <a:cxnLst/>
                <a:rect l="l" t="t" r="r" b="b"/>
                <a:pathLst>
                  <a:path h="252730">
                    <a:moveTo>
                      <a:pt x="0" y="25243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7" name="object 173"/>
              <p:cNvSpPr/>
              <p:nvPr/>
            </p:nvSpPr>
            <p:spPr>
              <a:xfrm>
                <a:off x="657359" y="2182611"/>
                <a:ext cx="0" cy="252729"/>
              </a:xfrm>
              <a:custGeom>
                <a:avLst/>
                <a:gdLst/>
                <a:ahLst/>
                <a:cxnLst/>
                <a:rect l="l" t="t" r="r" b="b"/>
                <a:pathLst>
                  <a:path h="252730">
                    <a:moveTo>
                      <a:pt x="0" y="25243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8" name="object 174"/>
              <p:cNvSpPr/>
              <p:nvPr/>
            </p:nvSpPr>
            <p:spPr>
              <a:xfrm>
                <a:off x="4444549" y="242915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6"/>
                    </a:moveTo>
                    <a:lnTo>
                      <a:pt x="9486" y="2946"/>
                    </a:lnTo>
                  </a:path>
                </a:pathLst>
              </a:custGeom>
              <a:ln w="589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9" name="object 175"/>
              <p:cNvSpPr/>
              <p:nvPr/>
            </p:nvSpPr>
            <p:spPr>
              <a:xfrm>
                <a:off x="3234951" y="242915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6"/>
                    </a:moveTo>
                    <a:lnTo>
                      <a:pt x="9486" y="2946"/>
                    </a:lnTo>
                  </a:path>
                </a:pathLst>
              </a:custGeom>
              <a:ln w="589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0" name="object 176"/>
              <p:cNvSpPr/>
              <p:nvPr/>
            </p:nvSpPr>
            <p:spPr>
              <a:xfrm>
                <a:off x="1852556" y="242915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6"/>
                    </a:moveTo>
                    <a:lnTo>
                      <a:pt x="9486" y="2946"/>
                    </a:lnTo>
                  </a:path>
                </a:pathLst>
              </a:custGeom>
              <a:ln w="589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1" name="object 177"/>
              <p:cNvSpPr/>
              <p:nvPr/>
            </p:nvSpPr>
            <p:spPr>
              <a:xfrm>
                <a:off x="642959" y="242915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6"/>
                    </a:moveTo>
                    <a:lnTo>
                      <a:pt x="9486" y="2946"/>
                    </a:lnTo>
                  </a:path>
                </a:pathLst>
              </a:custGeom>
              <a:ln w="589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2" name="object 178"/>
              <p:cNvSpPr/>
              <p:nvPr/>
            </p:nvSpPr>
            <p:spPr>
              <a:xfrm>
                <a:off x="4458948" y="2411008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2020"/>
                    </a:moveTo>
                    <a:lnTo>
                      <a:pt x="9486" y="12020"/>
                    </a:lnTo>
                  </a:path>
                </a:pathLst>
              </a:custGeom>
              <a:ln w="2404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3" name="object 179"/>
              <p:cNvSpPr/>
              <p:nvPr/>
            </p:nvSpPr>
            <p:spPr>
              <a:xfrm>
                <a:off x="3220552" y="2411008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2020"/>
                    </a:moveTo>
                    <a:lnTo>
                      <a:pt x="9486" y="12020"/>
                    </a:lnTo>
                  </a:path>
                </a:pathLst>
              </a:custGeom>
              <a:ln w="2404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4" name="object 180"/>
              <p:cNvSpPr/>
              <p:nvPr/>
            </p:nvSpPr>
            <p:spPr>
              <a:xfrm>
                <a:off x="1866955" y="2411008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2020"/>
                    </a:moveTo>
                    <a:lnTo>
                      <a:pt x="9486" y="12020"/>
                    </a:lnTo>
                  </a:path>
                </a:pathLst>
              </a:custGeom>
              <a:ln w="2404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5" name="object 181"/>
              <p:cNvSpPr/>
              <p:nvPr/>
            </p:nvSpPr>
            <p:spPr>
              <a:xfrm>
                <a:off x="628559" y="2411008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2020"/>
                    </a:moveTo>
                    <a:lnTo>
                      <a:pt x="9486" y="12020"/>
                    </a:lnTo>
                  </a:path>
                </a:pathLst>
              </a:custGeom>
              <a:ln w="2404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6" name="object 182"/>
              <p:cNvSpPr/>
              <p:nvPr/>
            </p:nvSpPr>
            <p:spPr>
              <a:xfrm>
                <a:off x="4473349" y="2427505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771"/>
                    </a:moveTo>
                    <a:lnTo>
                      <a:pt x="9486" y="3771"/>
                    </a:lnTo>
                  </a:path>
                </a:pathLst>
              </a:custGeom>
              <a:ln w="754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7" name="object 183"/>
              <p:cNvSpPr/>
              <p:nvPr/>
            </p:nvSpPr>
            <p:spPr>
              <a:xfrm>
                <a:off x="3206151" y="2427505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771"/>
                    </a:moveTo>
                    <a:lnTo>
                      <a:pt x="9486" y="3771"/>
                    </a:lnTo>
                  </a:path>
                </a:pathLst>
              </a:custGeom>
              <a:ln w="754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8" name="object 184"/>
              <p:cNvSpPr/>
              <p:nvPr/>
            </p:nvSpPr>
            <p:spPr>
              <a:xfrm>
                <a:off x="1881356" y="2427505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771"/>
                    </a:moveTo>
                    <a:lnTo>
                      <a:pt x="9486" y="3771"/>
                    </a:lnTo>
                  </a:path>
                </a:pathLst>
              </a:custGeom>
              <a:ln w="754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9" name="object 185"/>
              <p:cNvSpPr/>
              <p:nvPr/>
            </p:nvSpPr>
            <p:spPr>
              <a:xfrm>
                <a:off x="614159" y="2427505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771"/>
                    </a:moveTo>
                    <a:lnTo>
                      <a:pt x="9486" y="3771"/>
                    </a:lnTo>
                  </a:path>
                </a:pathLst>
              </a:custGeom>
              <a:ln w="754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0" name="object 186"/>
              <p:cNvSpPr/>
              <p:nvPr/>
            </p:nvSpPr>
            <p:spPr>
              <a:xfrm>
                <a:off x="4487748" y="2192073"/>
                <a:ext cx="0" cy="243204"/>
              </a:xfrm>
              <a:custGeom>
                <a:avLst/>
                <a:gdLst/>
                <a:ahLst/>
                <a:cxnLst/>
                <a:rect l="l" t="t" r="r" b="b"/>
                <a:pathLst>
                  <a:path h="243205">
                    <a:moveTo>
                      <a:pt x="0" y="24297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1" name="object 187"/>
              <p:cNvSpPr/>
              <p:nvPr/>
            </p:nvSpPr>
            <p:spPr>
              <a:xfrm>
                <a:off x="3191752" y="2192073"/>
                <a:ext cx="0" cy="243204"/>
              </a:xfrm>
              <a:custGeom>
                <a:avLst/>
                <a:gdLst/>
                <a:ahLst/>
                <a:cxnLst/>
                <a:rect l="l" t="t" r="r" b="b"/>
                <a:pathLst>
                  <a:path h="243205">
                    <a:moveTo>
                      <a:pt x="0" y="24297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2" name="object 188"/>
              <p:cNvSpPr/>
              <p:nvPr/>
            </p:nvSpPr>
            <p:spPr>
              <a:xfrm>
                <a:off x="1895755" y="2192073"/>
                <a:ext cx="0" cy="243204"/>
              </a:xfrm>
              <a:custGeom>
                <a:avLst/>
                <a:gdLst/>
                <a:ahLst/>
                <a:cxnLst/>
                <a:rect l="l" t="t" r="r" b="b"/>
                <a:pathLst>
                  <a:path h="243205">
                    <a:moveTo>
                      <a:pt x="0" y="24297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3" name="object 189"/>
              <p:cNvSpPr/>
              <p:nvPr/>
            </p:nvSpPr>
            <p:spPr>
              <a:xfrm>
                <a:off x="599759" y="2192073"/>
                <a:ext cx="0" cy="243204"/>
              </a:xfrm>
              <a:custGeom>
                <a:avLst/>
                <a:gdLst/>
                <a:ahLst/>
                <a:cxnLst/>
                <a:rect l="l" t="t" r="r" b="b"/>
                <a:pathLst>
                  <a:path h="243205">
                    <a:moveTo>
                      <a:pt x="0" y="24297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4" name="object 190"/>
              <p:cNvSpPr/>
              <p:nvPr/>
            </p:nvSpPr>
            <p:spPr>
              <a:xfrm>
                <a:off x="4502148" y="2430909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070"/>
                    </a:moveTo>
                    <a:lnTo>
                      <a:pt x="9486" y="2070"/>
                    </a:lnTo>
                  </a:path>
                </a:pathLst>
              </a:custGeom>
              <a:ln w="4140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5" name="object 191"/>
              <p:cNvSpPr/>
              <p:nvPr/>
            </p:nvSpPr>
            <p:spPr>
              <a:xfrm>
                <a:off x="3177351" y="2430909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070"/>
                    </a:moveTo>
                    <a:lnTo>
                      <a:pt x="9486" y="2070"/>
                    </a:lnTo>
                  </a:path>
                </a:pathLst>
              </a:custGeom>
              <a:ln w="4140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6" name="object 192"/>
              <p:cNvSpPr/>
              <p:nvPr/>
            </p:nvSpPr>
            <p:spPr>
              <a:xfrm>
                <a:off x="1910156" y="2430909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070"/>
                    </a:moveTo>
                    <a:lnTo>
                      <a:pt x="9486" y="2070"/>
                    </a:lnTo>
                  </a:path>
                </a:pathLst>
              </a:custGeom>
              <a:ln w="4140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7" name="object 193"/>
              <p:cNvSpPr/>
              <p:nvPr/>
            </p:nvSpPr>
            <p:spPr>
              <a:xfrm>
                <a:off x="585359" y="2430909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070"/>
                    </a:moveTo>
                    <a:lnTo>
                      <a:pt x="9486" y="2070"/>
                    </a:lnTo>
                  </a:path>
                </a:pathLst>
              </a:custGeom>
              <a:ln w="4140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8" name="object 194"/>
              <p:cNvSpPr/>
              <p:nvPr/>
            </p:nvSpPr>
            <p:spPr>
              <a:xfrm>
                <a:off x="4516549" y="2100836"/>
                <a:ext cx="0" cy="334645"/>
              </a:xfrm>
              <a:custGeom>
                <a:avLst/>
                <a:gdLst/>
                <a:ahLst/>
                <a:cxnLst/>
                <a:rect l="l" t="t" r="r" b="b"/>
                <a:pathLst>
                  <a:path h="334644">
                    <a:moveTo>
                      <a:pt x="0" y="33421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9" name="object 195"/>
              <p:cNvSpPr/>
              <p:nvPr/>
            </p:nvSpPr>
            <p:spPr>
              <a:xfrm>
                <a:off x="3162952" y="2100836"/>
                <a:ext cx="0" cy="334645"/>
              </a:xfrm>
              <a:custGeom>
                <a:avLst/>
                <a:gdLst/>
                <a:ahLst/>
                <a:cxnLst/>
                <a:rect l="l" t="t" r="r" b="b"/>
                <a:pathLst>
                  <a:path h="334644">
                    <a:moveTo>
                      <a:pt x="0" y="33421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0" name="object 196"/>
              <p:cNvSpPr/>
              <p:nvPr/>
            </p:nvSpPr>
            <p:spPr>
              <a:xfrm>
                <a:off x="1924555" y="2100836"/>
                <a:ext cx="0" cy="334645"/>
              </a:xfrm>
              <a:custGeom>
                <a:avLst/>
                <a:gdLst/>
                <a:ahLst/>
                <a:cxnLst/>
                <a:rect l="l" t="t" r="r" b="b"/>
                <a:pathLst>
                  <a:path h="334644">
                    <a:moveTo>
                      <a:pt x="0" y="33421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1" name="object 197"/>
              <p:cNvSpPr/>
              <p:nvPr/>
            </p:nvSpPr>
            <p:spPr>
              <a:xfrm>
                <a:off x="570958" y="2100836"/>
                <a:ext cx="0" cy="334645"/>
              </a:xfrm>
              <a:custGeom>
                <a:avLst/>
                <a:gdLst/>
                <a:ahLst/>
                <a:cxnLst/>
                <a:rect l="l" t="t" r="r" b="b"/>
                <a:pathLst>
                  <a:path h="334644">
                    <a:moveTo>
                      <a:pt x="0" y="33421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2" name="object 198"/>
              <p:cNvSpPr/>
              <p:nvPr/>
            </p:nvSpPr>
            <p:spPr>
              <a:xfrm>
                <a:off x="4530948" y="243470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71"/>
                    </a:moveTo>
                    <a:lnTo>
                      <a:pt x="9486" y="171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3" name="object 199"/>
              <p:cNvSpPr/>
              <p:nvPr/>
            </p:nvSpPr>
            <p:spPr>
              <a:xfrm>
                <a:off x="3148552" y="243470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71"/>
                    </a:moveTo>
                    <a:lnTo>
                      <a:pt x="9486" y="171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4" name="object 200"/>
              <p:cNvSpPr/>
              <p:nvPr/>
            </p:nvSpPr>
            <p:spPr>
              <a:xfrm>
                <a:off x="1938955" y="243470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71"/>
                    </a:moveTo>
                    <a:lnTo>
                      <a:pt x="9486" y="171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5" name="object 201"/>
              <p:cNvSpPr/>
              <p:nvPr/>
            </p:nvSpPr>
            <p:spPr>
              <a:xfrm>
                <a:off x="556559" y="243470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71"/>
                    </a:moveTo>
                    <a:lnTo>
                      <a:pt x="9486" y="171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6" name="object 202"/>
              <p:cNvSpPr/>
              <p:nvPr/>
            </p:nvSpPr>
            <p:spPr>
              <a:xfrm>
                <a:off x="4545348" y="2164120"/>
                <a:ext cx="0" cy="271145"/>
              </a:xfrm>
              <a:custGeom>
                <a:avLst/>
                <a:gdLst/>
                <a:ahLst/>
                <a:cxnLst/>
                <a:rect l="l" t="t" r="r" b="b"/>
                <a:pathLst>
                  <a:path h="271144">
                    <a:moveTo>
                      <a:pt x="0" y="27092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7" name="object 203"/>
              <p:cNvSpPr/>
              <p:nvPr/>
            </p:nvSpPr>
            <p:spPr>
              <a:xfrm>
                <a:off x="3134152" y="2164120"/>
                <a:ext cx="0" cy="271145"/>
              </a:xfrm>
              <a:custGeom>
                <a:avLst/>
                <a:gdLst/>
                <a:ahLst/>
                <a:cxnLst/>
                <a:rect l="l" t="t" r="r" b="b"/>
                <a:pathLst>
                  <a:path h="271144">
                    <a:moveTo>
                      <a:pt x="0" y="27092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8" name="object 204"/>
              <p:cNvSpPr/>
              <p:nvPr/>
            </p:nvSpPr>
            <p:spPr>
              <a:xfrm>
                <a:off x="1953355" y="2164120"/>
                <a:ext cx="0" cy="271145"/>
              </a:xfrm>
              <a:custGeom>
                <a:avLst/>
                <a:gdLst/>
                <a:ahLst/>
                <a:cxnLst/>
                <a:rect l="l" t="t" r="r" b="b"/>
                <a:pathLst>
                  <a:path h="271144">
                    <a:moveTo>
                      <a:pt x="0" y="27092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9" name="object 205"/>
              <p:cNvSpPr/>
              <p:nvPr/>
            </p:nvSpPr>
            <p:spPr>
              <a:xfrm>
                <a:off x="542159" y="2164120"/>
                <a:ext cx="0" cy="271145"/>
              </a:xfrm>
              <a:custGeom>
                <a:avLst/>
                <a:gdLst/>
                <a:ahLst/>
                <a:cxnLst/>
                <a:rect l="l" t="t" r="r" b="b"/>
                <a:pathLst>
                  <a:path h="271144">
                    <a:moveTo>
                      <a:pt x="0" y="27092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0" name="object 206"/>
              <p:cNvSpPr/>
              <p:nvPr/>
            </p:nvSpPr>
            <p:spPr>
              <a:xfrm>
                <a:off x="4559748" y="2432001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524"/>
                    </a:moveTo>
                    <a:lnTo>
                      <a:pt x="9486" y="1524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1" name="object 207"/>
              <p:cNvSpPr/>
              <p:nvPr/>
            </p:nvSpPr>
            <p:spPr>
              <a:xfrm>
                <a:off x="3119752" y="2432001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524"/>
                    </a:moveTo>
                    <a:lnTo>
                      <a:pt x="9486" y="1524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2" name="object 208"/>
              <p:cNvSpPr/>
              <p:nvPr/>
            </p:nvSpPr>
            <p:spPr>
              <a:xfrm>
                <a:off x="1967755" y="2432001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524"/>
                    </a:moveTo>
                    <a:lnTo>
                      <a:pt x="9486" y="1524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3" name="object 209"/>
              <p:cNvSpPr/>
              <p:nvPr/>
            </p:nvSpPr>
            <p:spPr>
              <a:xfrm>
                <a:off x="527759" y="2432001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524"/>
                    </a:moveTo>
                    <a:lnTo>
                      <a:pt x="9486" y="1524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4" name="object 210"/>
              <p:cNvSpPr/>
              <p:nvPr/>
            </p:nvSpPr>
            <p:spPr>
              <a:xfrm>
                <a:off x="4574148" y="2272895"/>
                <a:ext cx="0" cy="162560"/>
              </a:xfrm>
              <a:custGeom>
                <a:avLst/>
                <a:gdLst/>
                <a:ahLst/>
                <a:cxnLst/>
                <a:rect l="l" t="t" r="r" b="b"/>
                <a:pathLst>
                  <a:path h="162560">
                    <a:moveTo>
                      <a:pt x="0" y="1621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5" name="object 211"/>
              <p:cNvSpPr/>
              <p:nvPr/>
            </p:nvSpPr>
            <p:spPr>
              <a:xfrm>
                <a:off x="3105353" y="2272895"/>
                <a:ext cx="0" cy="162560"/>
              </a:xfrm>
              <a:custGeom>
                <a:avLst/>
                <a:gdLst/>
                <a:ahLst/>
                <a:cxnLst/>
                <a:rect l="l" t="t" r="r" b="b"/>
                <a:pathLst>
                  <a:path h="162560">
                    <a:moveTo>
                      <a:pt x="0" y="1621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6" name="object 212"/>
              <p:cNvSpPr/>
              <p:nvPr/>
            </p:nvSpPr>
            <p:spPr>
              <a:xfrm>
                <a:off x="1982154" y="2272895"/>
                <a:ext cx="0" cy="162560"/>
              </a:xfrm>
              <a:custGeom>
                <a:avLst/>
                <a:gdLst/>
                <a:ahLst/>
                <a:cxnLst/>
                <a:rect l="l" t="t" r="r" b="b"/>
                <a:pathLst>
                  <a:path h="162560">
                    <a:moveTo>
                      <a:pt x="0" y="1621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7" name="object 213"/>
              <p:cNvSpPr/>
              <p:nvPr/>
            </p:nvSpPr>
            <p:spPr>
              <a:xfrm>
                <a:off x="513359" y="2272895"/>
                <a:ext cx="0" cy="162560"/>
              </a:xfrm>
              <a:custGeom>
                <a:avLst/>
                <a:gdLst/>
                <a:ahLst/>
                <a:cxnLst/>
                <a:rect l="l" t="t" r="r" b="b"/>
                <a:pathLst>
                  <a:path h="162560">
                    <a:moveTo>
                      <a:pt x="0" y="1621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8" name="object 214"/>
              <p:cNvSpPr/>
              <p:nvPr/>
            </p:nvSpPr>
            <p:spPr>
              <a:xfrm>
                <a:off x="4588548" y="243132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0"/>
                    </a:moveTo>
                    <a:lnTo>
                      <a:pt x="9486" y="1860"/>
                    </a:lnTo>
                  </a:path>
                </a:pathLst>
              </a:custGeom>
              <a:ln w="372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9" name="object 215"/>
              <p:cNvSpPr/>
              <p:nvPr/>
            </p:nvSpPr>
            <p:spPr>
              <a:xfrm>
                <a:off x="3090952" y="243132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0"/>
                    </a:moveTo>
                    <a:lnTo>
                      <a:pt x="9486" y="1860"/>
                    </a:lnTo>
                  </a:path>
                </a:pathLst>
              </a:custGeom>
              <a:ln w="372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0" name="object 216"/>
              <p:cNvSpPr/>
              <p:nvPr/>
            </p:nvSpPr>
            <p:spPr>
              <a:xfrm>
                <a:off x="1996555" y="243132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0"/>
                    </a:moveTo>
                    <a:lnTo>
                      <a:pt x="9486" y="1860"/>
                    </a:lnTo>
                  </a:path>
                </a:pathLst>
              </a:custGeom>
              <a:ln w="372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1" name="object 217"/>
              <p:cNvSpPr/>
              <p:nvPr/>
            </p:nvSpPr>
            <p:spPr>
              <a:xfrm>
                <a:off x="498960" y="243132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0"/>
                    </a:moveTo>
                    <a:lnTo>
                      <a:pt x="9486" y="1860"/>
                    </a:lnTo>
                  </a:path>
                </a:pathLst>
              </a:custGeom>
              <a:ln w="372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2" name="object 218"/>
              <p:cNvSpPr/>
              <p:nvPr/>
            </p:nvSpPr>
            <p:spPr>
              <a:xfrm>
                <a:off x="4602948" y="2357795"/>
                <a:ext cx="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h="77469">
                    <a:moveTo>
                      <a:pt x="0" y="7725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3" name="object 219"/>
              <p:cNvSpPr/>
              <p:nvPr/>
            </p:nvSpPr>
            <p:spPr>
              <a:xfrm>
                <a:off x="3076552" y="2357795"/>
                <a:ext cx="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h="77469">
                    <a:moveTo>
                      <a:pt x="0" y="7725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4" name="object 220"/>
              <p:cNvSpPr/>
              <p:nvPr/>
            </p:nvSpPr>
            <p:spPr>
              <a:xfrm>
                <a:off x="2010955" y="2357795"/>
                <a:ext cx="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h="77469">
                    <a:moveTo>
                      <a:pt x="0" y="7725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5" name="object 221"/>
              <p:cNvSpPr/>
              <p:nvPr/>
            </p:nvSpPr>
            <p:spPr>
              <a:xfrm>
                <a:off x="484559" y="2357795"/>
                <a:ext cx="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h="77469">
                    <a:moveTo>
                      <a:pt x="0" y="7725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6" name="object 222"/>
              <p:cNvSpPr/>
              <p:nvPr/>
            </p:nvSpPr>
            <p:spPr>
              <a:xfrm>
                <a:off x="4617348" y="243174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50"/>
                    </a:moveTo>
                    <a:lnTo>
                      <a:pt x="9486" y="1650"/>
                    </a:lnTo>
                  </a:path>
                </a:pathLst>
              </a:custGeom>
              <a:ln w="330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7" name="object 223"/>
              <p:cNvSpPr/>
              <p:nvPr/>
            </p:nvSpPr>
            <p:spPr>
              <a:xfrm>
                <a:off x="3062152" y="243174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50"/>
                    </a:moveTo>
                    <a:lnTo>
                      <a:pt x="9486" y="1650"/>
                    </a:lnTo>
                  </a:path>
                </a:pathLst>
              </a:custGeom>
              <a:ln w="330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8" name="object 224"/>
              <p:cNvSpPr/>
              <p:nvPr/>
            </p:nvSpPr>
            <p:spPr>
              <a:xfrm>
                <a:off x="2025355" y="243174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50"/>
                    </a:moveTo>
                    <a:lnTo>
                      <a:pt x="9486" y="1650"/>
                    </a:lnTo>
                  </a:path>
                </a:pathLst>
              </a:custGeom>
              <a:ln w="330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9" name="object 225"/>
              <p:cNvSpPr/>
              <p:nvPr/>
            </p:nvSpPr>
            <p:spPr>
              <a:xfrm>
                <a:off x="470160" y="243174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50"/>
                    </a:moveTo>
                    <a:lnTo>
                      <a:pt x="9486" y="1650"/>
                    </a:lnTo>
                  </a:path>
                </a:pathLst>
              </a:custGeom>
              <a:ln w="330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0" name="object 226"/>
              <p:cNvSpPr/>
              <p:nvPr/>
            </p:nvSpPr>
            <p:spPr>
              <a:xfrm>
                <a:off x="4631748" y="2404950"/>
                <a:ext cx="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h="30480">
                    <a:moveTo>
                      <a:pt x="-9486" y="15049"/>
                    </a:moveTo>
                    <a:lnTo>
                      <a:pt x="9486" y="15049"/>
                    </a:lnTo>
                  </a:path>
                </a:pathLst>
              </a:custGeom>
              <a:ln w="3009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1" name="object 227"/>
              <p:cNvSpPr/>
              <p:nvPr/>
            </p:nvSpPr>
            <p:spPr>
              <a:xfrm>
                <a:off x="3047752" y="2404950"/>
                <a:ext cx="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h="30480">
                    <a:moveTo>
                      <a:pt x="-9486" y="15049"/>
                    </a:moveTo>
                    <a:lnTo>
                      <a:pt x="9486" y="15049"/>
                    </a:lnTo>
                  </a:path>
                </a:pathLst>
              </a:custGeom>
              <a:ln w="3009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2" name="object 228"/>
              <p:cNvSpPr/>
              <p:nvPr/>
            </p:nvSpPr>
            <p:spPr>
              <a:xfrm>
                <a:off x="2039755" y="2404950"/>
                <a:ext cx="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h="30480">
                    <a:moveTo>
                      <a:pt x="-9486" y="15049"/>
                    </a:moveTo>
                    <a:lnTo>
                      <a:pt x="9486" y="15049"/>
                    </a:lnTo>
                  </a:path>
                </a:pathLst>
              </a:custGeom>
              <a:ln w="3009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3" name="object 229"/>
              <p:cNvSpPr/>
              <p:nvPr/>
            </p:nvSpPr>
            <p:spPr>
              <a:xfrm>
                <a:off x="455759" y="2404950"/>
                <a:ext cx="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h="30480">
                    <a:moveTo>
                      <a:pt x="-9486" y="15049"/>
                    </a:moveTo>
                    <a:lnTo>
                      <a:pt x="9486" y="15049"/>
                    </a:lnTo>
                  </a:path>
                </a:pathLst>
              </a:custGeom>
              <a:ln w="3009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4" name="object 230"/>
              <p:cNvSpPr/>
              <p:nvPr/>
            </p:nvSpPr>
            <p:spPr>
              <a:xfrm>
                <a:off x="4646148" y="243243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308"/>
                    </a:moveTo>
                    <a:lnTo>
                      <a:pt x="9486" y="1308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5" name="object 231"/>
              <p:cNvSpPr/>
              <p:nvPr/>
            </p:nvSpPr>
            <p:spPr>
              <a:xfrm>
                <a:off x="3033353" y="243243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308"/>
                    </a:moveTo>
                    <a:lnTo>
                      <a:pt x="9486" y="1308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6" name="object 232"/>
              <p:cNvSpPr/>
              <p:nvPr/>
            </p:nvSpPr>
            <p:spPr>
              <a:xfrm>
                <a:off x="2054155" y="243243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308"/>
                    </a:moveTo>
                    <a:lnTo>
                      <a:pt x="9486" y="1308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7" name="object 233"/>
              <p:cNvSpPr/>
              <p:nvPr/>
            </p:nvSpPr>
            <p:spPr>
              <a:xfrm>
                <a:off x="441359" y="243243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308"/>
                    </a:moveTo>
                    <a:lnTo>
                      <a:pt x="9486" y="1308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8" name="object 234"/>
              <p:cNvSpPr/>
              <p:nvPr/>
            </p:nvSpPr>
            <p:spPr>
              <a:xfrm>
                <a:off x="4660548" y="24256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686"/>
                    </a:moveTo>
                    <a:lnTo>
                      <a:pt x="9486" y="4686"/>
                    </a:lnTo>
                  </a:path>
                </a:pathLst>
              </a:custGeom>
              <a:ln w="937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9" name="object 235"/>
              <p:cNvSpPr/>
              <p:nvPr/>
            </p:nvSpPr>
            <p:spPr>
              <a:xfrm>
                <a:off x="3018952" y="24256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686"/>
                    </a:moveTo>
                    <a:lnTo>
                      <a:pt x="9486" y="4686"/>
                    </a:lnTo>
                  </a:path>
                </a:pathLst>
              </a:custGeom>
              <a:ln w="937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0" name="object 236"/>
              <p:cNvSpPr/>
              <p:nvPr/>
            </p:nvSpPr>
            <p:spPr>
              <a:xfrm>
                <a:off x="2068555" y="24256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686"/>
                    </a:moveTo>
                    <a:lnTo>
                      <a:pt x="9486" y="4686"/>
                    </a:lnTo>
                  </a:path>
                </a:pathLst>
              </a:custGeom>
              <a:ln w="937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1" name="object 237"/>
              <p:cNvSpPr/>
              <p:nvPr/>
            </p:nvSpPr>
            <p:spPr>
              <a:xfrm>
                <a:off x="426959" y="24256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686"/>
                    </a:moveTo>
                    <a:lnTo>
                      <a:pt x="9486" y="4686"/>
                    </a:lnTo>
                  </a:path>
                </a:pathLst>
              </a:custGeom>
              <a:ln w="937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2" name="object 238"/>
              <p:cNvSpPr/>
              <p:nvPr/>
            </p:nvSpPr>
            <p:spPr>
              <a:xfrm>
                <a:off x="4674948" y="2433017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15"/>
                    </a:moveTo>
                    <a:lnTo>
                      <a:pt x="9486" y="1015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3" name="object 239"/>
              <p:cNvSpPr/>
              <p:nvPr/>
            </p:nvSpPr>
            <p:spPr>
              <a:xfrm>
                <a:off x="3004553" y="2433017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15"/>
                    </a:moveTo>
                    <a:lnTo>
                      <a:pt x="9486" y="1015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4" name="object 240"/>
              <p:cNvSpPr/>
              <p:nvPr/>
            </p:nvSpPr>
            <p:spPr>
              <a:xfrm>
                <a:off x="2082954" y="2433017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15"/>
                    </a:moveTo>
                    <a:lnTo>
                      <a:pt x="9486" y="1015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5" name="object 241"/>
              <p:cNvSpPr/>
              <p:nvPr/>
            </p:nvSpPr>
            <p:spPr>
              <a:xfrm>
                <a:off x="412559" y="2433017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15"/>
                    </a:moveTo>
                    <a:lnTo>
                      <a:pt x="9486" y="1015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6" name="object 242"/>
              <p:cNvSpPr/>
              <p:nvPr/>
            </p:nvSpPr>
            <p:spPr>
              <a:xfrm>
                <a:off x="4689347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7" name="object 243"/>
              <p:cNvSpPr/>
              <p:nvPr/>
            </p:nvSpPr>
            <p:spPr>
              <a:xfrm>
                <a:off x="2990152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8" name="object 244"/>
              <p:cNvSpPr/>
              <p:nvPr/>
            </p:nvSpPr>
            <p:spPr>
              <a:xfrm>
                <a:off x="2097355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9" name="object 245"/>
              <p:cNvSpPr/>
              <p:nvPr/>
            </p:nvSpPr>
            <p:spPr>
              <a:xfrm>
                <a:off x="398160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0" name="object 246"/>
              <p:cNvSpPr/>
              <p:nvPr/>
            </p:nvSpPr>
            <p:spPr>
              <a:xfrm>
                <a:off x="4703748" y="243343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06"/>
                    </a:moveTo>
                    <a:lnTo>
                      <a:pt x="9486" y="8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1" name="object 247"/>
              <p:cNvSpPr/>
              <p:nvPr/>
            </p:nvSpPr>
            <p:spPr>
              <a:xfrm>
                <a:off x="2975753" y="243343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06"/>
                    </a:moveTo>
                    <a:lnTo>
                      <a:pt x="9486" y="8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2" name="object 248"/>
              <p:cNvSpPr/>
              <p:nvPr/>
            </p:nvSpPr>
            <p:spPr>
              <a:xfrm>
                <a:off x="2111754" y="243343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06"/>
                    </a:moveTo>
                    <a:lnTo>
                      <a:pt x="9486" y="8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3" name="object 249"/>
              <p:cNvSpPr/>
              <p:nvPr/>
            </p:nvSpPr>
            <p:spPr>
              <a:xfrm>
                <a:off x="383759" y="243343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06"/>
                    </a:moveTo>
                    <a:lnTo>
                      <a:pt x="9486" y="8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4" name="object 250"/>
              <p:cNvSpPr txBox="1"/>
              <p:nvPr/>
            </p:nvSpPr>
            <p:spPr>
              <a:xfrm>
                <a:off x="2265771" y="1653782"/>
                <a:ext cx="556260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20" dirty="0">
                    <a:latin typeface="Arial"/>
                    <a:cs typeface="Arial"/>
                  </a:rPr>
                  <a:t>|</a:t>
                </a:r>
                <a:r>
                  <a:rPr sz="1100" i="1" spc="20" dirty="0">
                    <a:latin typeface="Trebuchet MS"/>
                    <a:cs typeface="Trebuchet MS"/>
                  </a:rPr>
                  <a:t>Y</a:t>
                </a:r>
                <a:r>
                  <a:rPr sz="1350" i="1" spc="30" baseline="-15432" dirty="0">
                    <a:latin typeface="Trebuchet MS"/>
                    <a:cs typeface="Trebuchet MS"/>
                  </a:rPr>
                  <a:t>b</a:t>
                </a:r>
                <a:r>
                  <a:rPr sz="1100" spc="20" dirty="0">
                    <a:latin typeface="Garamond"/>
                    <a:cs typeface="Garamond"/>
                  </a:rPr>
                  <a:t>(</a:t>
                </a:r>
                <a:r>
                  <a:rPr sz="1100" i="1" spc="20" dirty="0">
                    <a:latin typeface="Trebuchet MS"/>
                    <a:cs typeface="Trebuchet MS"/>
                  </a:rPr>
                  <a:t>jω</a:t>
                </a:r>
                <a:r>
                  <a:rPr sz="1100" spc="20" dirty="0">
                    <a:latin typeface="Garamond"/>
                    <a:cs typeface="Garamond"/>
                  </a:rPr>
                  <a:t>)</a:t>
                </a:r>
                <a:r>
                  <a:rPr sz="1100" i="1" spc="20" dirty="0">
                    <a:latin typeface="Arial"/>
                    <a:cs typeface="Arial"/>
                  </a:rPr>
                  <a:t>|</a:t>
                </a:r>
                <a:endParaRPr sz="1100">
                  <a:latin typeface="Arial"/>
                  <a:cs typeface="Arial"/>
                </a:endParaRPr>
              </a:p>
            </p:txBody>
          </p:sp>
          <p:sp>
            <p:nvSpPr>
              <p:cNvPr id="515" name="object 251"/>
              <p:cNvSpPr txBox="1"/>
              <p:nvPr/>
            </p:nvSpPr>
            <p:spPr>
              <a:xfrm>
                <a:off x="3729814" y="2444687"/>
                <a:ext cx="213995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-90" dirty="0">
                    <a:latin typeface="Trebuchet MS"/>
                    <a:cs typeface="Trebuchet MS"/>
                  </a:rPr>
                  <a:t>ω</a:t>
                </a:r>
                <a:r>
                  <a:rPr sz="1350" i="1" spc="-135" baseline="-9259" dirty="0">
                    <a:latin typeface="Trebuchet MS"/>
                    <a:cs typeface="Trebuchet MS"/>
                  </a:rPr>
                  <a:t>c</a:t>
                </a:r>
                <a:endParaRPr sz="1350" baseline="-9259">
                  <a:latin typeface="Trebuchet MS"/>
                  <a:cs typeface="Trebuchet MS"/>
                </a:endParaRPr>
              </a:p>
            </p:txBody>
          </p:sp>
          <p:sp>
            <p:nvSpPr>
              <p:cNvPr id="516" name="object 252"/>
              <p:cNvSpPr txBox="1"/>
              <p:nvPr/>
            </p:nvSpPr>
            <p:spPr>
              <a:xfrm>
                <a:off x="1137846" y="2444687"/>
                <a:ext cx="213995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-90" dirty="0">
                    <a:latin typeface="Trebuchet MS"/>
                    <a:cs typeface="Trebuchet MS"/>
                  </a:rPr>
                  <a:t>ω</a:t>
                </a:r>
                <a:r>
                  <a:rPr sz="1350" i="1" spc="-135" baseline="-9259" dirty="0">
                    <a:latin typeface="Trebuchet MS"/>
                    <a:cs typeface="Trebuchet MS"/>
                  </a:rPr>
                  <a:t>c</a:t>
                </a:r>
                <a:endParaRPr sz="1350" baseline="-9259">
                  <a:latin typeface="Trebuchet MS"/>
                  <a:cs typeface="Trebuchet MS"/>
                </a:endParaRPr>
              </a:p>
            </p:txBody>
          </p:sp>
          <p:sp>
            <p:nvSpPr>
              <p:cNvPr id="517" name="object 253"/>
              <p:cNvSpPr/>
              <p:nvPr/>
            </p:nvSpPr>
            <p:spPr>
              <a:xfrm>
                <a:off x="3839750" y="2689049"/>
                <a:ext cx="6953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95325">
                    <a:moveTo>
                      <a:pt x="0" y="0"/>
                    </a:moveTo>
                    <a:lnTo>
                      <a:pt x="694702" y="0"/>
                    </a:lnTo>
                  </a:path>
                </a:pathLst>
              </a:custGeom>
              <a:ln w="1264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8" name="object 254"/>
              <p:cNvSpPr/>
              <p:nvPr/>
            </p:nvSpPr>
            <p:spPr>
              <a:xfrm>
                <a:off x="4476000" y="2664834"/>
                <a:ext cx="59055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48894">
                    <a:moveTo>
                      <a:pt x="0" y="0"/>
                    </a:moveTo>
                    <a:lnTo>
                      <a:pt x="0" y="48425"/>
                    </a:lnTo>
                    <a:lnTo>
                      <a:pt x="58445" y="24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9" name="object 255"/>
              <p:cNvSpPr/>
              <p:nvPr/>
            </p:nvSpPr>
            <p:spPr>
              <a:xfrm>
                <a:off x="4476000" y="2664834"/>
                <a:ext cx="59055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48894">
                    <a:moveTo>
                      <a:pt x="0" y="48425"/>
                    </a:moveTo>
                    <a:lnTo>
                      <a:pt x="58445" y="24218"/>
                    </a:lnTo>
                    <a:lnTo>
                      <a:pt x="0" y="0"/>
                    </a:lnTo>
                    <a:lnTo>
                      <a:pt x="0" y="48425"/>
                    </a:lnTo>
                    <a:close/>
                  </a:path>
                </a:pathLst>
              </a:custGeom>
              <a:ln w="1264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0" name="object 256"/>
              <p:cNvSpPr/>
              <p:nvPr/>
            </p:nvSpPr>
            <p:spPr>
              <a:xfrm>
                <a:off x="3145048" y="2689049"/>
                <a:ext cx="6953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95325">
                    <a:moveTo>
                      <a:pt x="694702" y="0"/>
                    </a:moveTo>
                    <a:lnTo>
                      <a:pt x="0" y="0"/>
                    </a:lnTo>
                  </a:path>
                </a:pathLst>
              </a:custGeom>
              <a:ln w="1264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1" name="object 257"/>
              <p:cNvSpPr/>
              <p:nvPr/>
            </p:nvSpPr>
            <p:spPr>
              <a:xfrm>
                <a:off x="3145054" y="2664839"/>
                <a:ext cx="59055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59055" h="48894">
                    <a:moveTo>
                      <a:pt x="58445" y="0"/>
                    </a:moveTo>
                    <a:lnTo>
                      <a:pt x="0" y="24206"/>
                    </a:lnTo>
                    <a:lnTo>
                      <a:pt x="58445" y="48425"/>
                    </a:lnTo>
                    <a:lnTo>
                      <a:pt x="5844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2" name="object 258"/>
              <p:cNvSpPr/>
              <p:nvPr/>
            </p:nvSpPr>
            <p:spPr>
              <a:xfrm>
                <a:off x="3145054" y="2664839"/>
                <a:ext cx="59055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59055" h="48894">
                    <a:moveTo>
                      <a:pt x="58445" y="0"/>
                    </a:moveTo>
                    <a:lnTo>
                      <a:pt x="0" y="24206"/>
                    </a:lnTo>
                    <a:lnTo>
                      <a:pt x="58445" y="48425"/>
                    </a:lnTo>
                    <a:lnTo>
                      <a:pt x="58445" y="0"/>
                    </a:lnTo>
                    <a:close/>
                  </a:path>
                </a:pathLst>
              </a:custGeom>
              <a:ln w="1264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3" name="object 259"/>
              <p:cNvSpPr txBox="1"/>
              <p:nvPr/>
            </p:nvSpPr>
            <p:spPr>
              <a:xfrm>
                <a:off x="3599220" y="2713711"/>
                <a:ext cx="474980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dirty="0">
                    <a:latin typeface="Garamond"/>
                    <a:cs typeface="Garamond"/>
                  </a:rPr>
                  <a:t>100</a:t>
                </a:r>
                <a:r>
                  <a:rPr sz="1100" i="1" dirty="0">
                    <a:latin typeface="Trebuchet MS"/>
                    <a:cs typeface="Trebuchet MS"/>
                  </a:rPr>
                  <a:t>ω</a:t>
                </a:r>
                <a:r>
                  <a:rPr sz="1350" i="1" baseline="-9259" dirty="0">
                    <a:latin typeface="Trebuchet MS"/>
                    <a:cs typeface="Trebuchet MS"/>
                  </a:rPr>
                  <a:t>m</a:t>
                </a:r>
                <a:endParaRPr sz="1350" baseline="-9259">
                  <a:latin typeface="Trebuchet MS"/>
                  <a:cs typeface="Trebuchet MS"/>
                </a:endParaRPr>
              </a:p>
            </p:txBody>
          </p:sp>
          <p:sp>
            <p:nvSpPr>
              <p:cNvPr id="524" name="object 260"/>
              <p:cNvSpPr txBox="1"/>
              <p:nvPr/>
            </p:nvSpPr>
            <p:spPr>
              <a:xfrm>
                <a:off x="3387562" y="1607008"/>
                <a:ext cx="472440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45" dirty="0">
                    <a:latin typeface="Trebuchet MS"/>
                    <a:cs typeface="Trebuchet MS"/>
                  </a:rPr>
                  <a:t>m </a:t>
                </a:r>
                <a:r>
                  <a:rPr sz="1100" spc="114" dirty="0">
                    <a:latin typeface="Garamond"/>
                    <a:cs typeface="Garamond"/>
                  </a:rPr>
                  <a:t>=</a:t>
                </a:r>
                <a:r>
                  <a:rPr sz="1100" spc="-125" dirty="0">
                    <a:latin typeface="Garamond"/>
                    <a:cs typeface="Garamond"/>
                  </a:rPr>
                  <a:t> </a:t>
                </a:r>
                <a:r>
                  <a:rPr sz="1100" spc="30" dirty="0">
                    <a:latin typeface="Garamond"/>
                    <a:cs typeface="Garamond"/>
                  </a:rPr>
                  <a:t>50</a:t>
                </a:r>
                <a:endParaRPr sz="1100">
                  <a:latin typeface="Garamond"/>
                  <a:cs typeface="Garamond"/>
                </a:endParaRPr>
              </a:p>
            </p:txBody>
          </p:sp>
        </p:grpSp>
        <p:sp>
          <p:nvSpPr>
            <p:cNvPr id="531" name="矩形 530"/>
            <p:cNvSpPr/>
            <p:nvPr/>
          </p:nvSpPr>
          <p:spPr>
            <a:xfrm>
              <a:off x="11285543" y="2624871"/>
              <a:ext cx="689731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/>
              <a:r>
                <a:rPr lang="en-US" altLang="zh-HK" dirty="0"/>
                <a:t>Fourier transform of second part. </a:t>
              </a:r>
              <a:endParaRPr lang="en-US" altLang="zh-HK" dirty="0" smtClean="0"/>
            </a:p>
            <a:p>
              <a:pPr marR="0"/>
              <a:endParaRPr lang="en-US" altLang="zh-HK" dirty="0"/>
            </a:p>
            <a:p>
              <a:pPr marR="0"/>
              <a:r>
                <a:rPr lang="en-US" altLang="zh-HK" dirty="0" smtClean="0"/>
                <a:t>x(t</a:t>
              </a:r>
              <a:r>
                <a:rPr lang="en-US" altLang="zh-HK" dirty="0"/>
                <a:t>) = sin(</a:t>
              </a:r>
              <a:r>
                <a:rPr lang="el-GR" altLang="zh-HK" dirty="0"/>
                <a:t>ω</a:t>
              </a:r>
              <a:r>
                <a:rPr lang="en-US" altLang="zh-HK" dirty="0" err="1"/>
                <a:t>mt</a:t>
              </a:r>
              <a:r>
                <a:rPr lang="en-US" altLang="zh-HK" dirty="0"/>
                <a:t>) </a:t>
              </a:r>
              <a:r>
                <a:rPr lang="en-US" altLang="zh-HK" dirty="0" smtClean="0"/>
                <a:t> y(t</a:t>
              </a:r>
              <a:r>
                <a:rPr lang="en-US" altLang="zh-HK" dirty="0"/>
                <a:t>) = cos(</a:t>
              </a:r>
              <a:r>
                <a:rPr lang="el-GR" altLang="zh-HK" dirty="0"/>
                <a:t>ω</a:t>
              </a:r>
              <a:r>
                <a:rPr lang="en-US" altLang="zh-HK" dirty="0" err="1"/>
                <a:t>ct</a:t>
              </a:r>
              <a:r>
                <a:rPr lang="en-US" altLang="zh-HK" dirty="0"/>
                <a:t> + mx(t)) = cos(</a:t>
              </a:r>
              <a:r>
                <a:rPr lang="el-GR" altLang="zh-HK" dirty="0"/>
                <a:t>ω</a:t>
              </a:r>
              <a:r>
                <a:rPr lang="en-US" altLang="zh-HK" dirty="0" err="1"/>
                <a:t>ct</a:t>
              </a:r>
              <a:r>
                <a:rPr lang="en-US" altLang="zh-HK" dirty="0"/>
                <a:t> + </a:t>
              </a:r>
              <a:r>
                <a:rPr lang="en-US" altLang="zh-HK" dirty="0" err="1"/>
                <a:t>msin</a:t>
              </a:r>
              <a:r>
                <a:rPr lang="en-US" altLang="zh-HK" dirty="0"/>
                <a:t>(</a:t>
              </a:r>
              <a:r>
                <a:rPr lang="el-GR" altLang="zh-HK" dirty="0"/>
                <a:t>ω</a:t>
              </a:r>
              <a:r>
                <a:rPr lang="en-US" altLang="zh-HK" dirty="0" err="1"/>
                <a:t>mt</a:t>
              </a:r>
              <a:r>
                <a:rPr lang="en-US" altLang="zh-HK" dirty="0"/>
                <a:t>)) = cos(</a:t>
              </a:r>
              <a:r>
                <a:rPr lang="el-GR" altLang="zh-HK" dirty="0"/>
                <a:t>ω</a:t>
              </a:r>
              <a:r>
                <a:rPr lang="en-US" altLang="zh-HK" dirty="0" err="1"/>
                <a:t>ct</a:t>
              </a:r>
              <a:r>
                <a:rPr lang="en-US" altLang="zh-HK" dirty="0"/>
                <a:t>) cos(</a:t>
              </a:r>
              <a:r>
                <a:rPr lang="en-US" altLang="zh-HK" dirty="0" err="1"/>
                <a:t>msin</a:t>
              </a:r>
              <a:r>
                <a:rPr lang="en-US" altLang="zh-HK" dirty="0"/>
                <a:t>(</a:t>
              </a:r>
              <a:r>
                <a:rPr lang="el-GR" altLang="zh-HK" dirty="0"/>
                <a:t>ω</a:t>
              </a:r>
              <a:r>
                <a:rPr lang="en-US" altLang="zh-HK" dirty="0" err="1"/>
                <a:t>mt</a:t>
              </a:r>
              <a:r>
                <a:rPr lang="en-US" altLang="zh-HK" dirty="0"/>
                <a:t>)))−</a:t>
              </a:r>
              <a:r>
                <a:rPr lang="en-US" altLang="zh-HK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sin(</a:t>
              </a:r>
              <a:r>
                <a:rPr lang="el-GR" altLang="zh-HK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ω</a:t>
              </a:r>
              <a:r>
                <a:rPr lang="en-US" altLang="zh-HK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ct</a:t>
              </a:r>
              <a:r>
                <a:rPr lang="en-US" altLang="zh-HK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) sin(</a:t>
              </a:r>
              <a:r>
                <a:rPr lang="en-US" altLang="zh-HK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msin</a:t>
              </a:r>
              <a:r>
                <a:rPr lang="en-US" altLang="zh-HK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(</a:t>
              </a:r>
              <a:r>
                <a:rPr lang="el-GR" altLang="zh-HK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ω</a:t>
              </a:r>
              <a:r>
                <a:rPr lang="en-US" altLang="zh-HK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mt</a:t>
              </a:r>
              <a:r>
                <a:rPr lang="en-US" altLang="zh-HK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))) </a:t>
              </a:r>
            </a:p>
          </p:txBody>
        </p:sp>
      </p:grpSp>
      <p:grpSp>
        <p:nvGrpSpPr>
          <p:cNvPr id="1037" name="群組 1036"/>
          <p:cNvGrpSpPr/>
          <p:nvPr/>
        </p:nvGrpSpPr>
        <p:grpSpPr>
          <a:xfrm>
            <a:off x="12481352" y="-1187815"/>
            <a:ext cx="8412761" cy="3194413"/>
            <a:chOff x="5223583" y="-1092875"/>
            <a:chExt cx="8412761" cy="3194413"/>
          </a:xfrm>
        </p:grpSpPr>
        <p:sp>
          <p:nvSpPr>
            <p:cNvPr id="534" name="矩形 533"/>
            <p:cNvSpPr/>
            <p:nvPr/>
          </p:nvSpPr>
          <p:spPr>
            <a:xfrm>
              <a:off x="5741290" y="-1092875"/>
              <a:ext cx="718651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/>
              <a:r>
                <a:rPr lang="en-US" altLang="zh-HK" dirty="0"/>
                <a:t>Fourier transform. </a:t>
              </a:r>
            </a:p>
            <a:p>
              <a:pPr marR="0"/>
              <a:r>
                <a:rPr lang="en-US" altLang="zh-HK" dirty="0"/>
                <a:t>x(t) = sin(</a:t>
              </a:r>
              <a:r>
                <a:rPr lang="el-GR" altLang="zh-HK" dirty="0"/>
                <a:t>ω</a:t>
              </a:r>
              <a:r>
                <a:rPr lang="en-US" altLang="zh-HK" dirty="0" err="1"/>
                <a:t>mt</a:t>
              </a:r>
              <a:r>
                <a:rPr lang="en-US" altLang="zh-HK" dirty="0"/>
                <a:t>)  y(t) = cos(</a:t>
              </a:r>
              <a:r>
                <a:rPr lang="el-GR" altLang="zh-HK" dirty="0"/>
                <a:t>ω</a:t>
              </a:r>
              <a:r>
                <a:rPr lang="en-US" altLang="zh-HK" dirty="0" err="1"/>
                <a:t>ct</a:t>
              </a:r>
              <a:r>
                <a:rPr lang="en-US" altLang="zh-HK" dirty="0"/>
                <a:t> + mx(t)) = cos(</a:t>
              </a:r>
              <a:r>
                <a:rPr lang="el-GR" altLang="zh-HK" dirty="0"/>
                <a:t>ω</a:t>
              </a:r>
              <a:r>
                <a:rPr lang="en-US" altLang="zh-HK" dirty="0" err="1"/>
                <a:t>ct</a:t>
              </a:r>
              <a:r>
                <a:rPr lang="en-US" altLang="zh-HK" dirty="0"/>
                <a:t> + </a:t>
              </a:r>
              <a:r>
                <a:rPr lang="en-US" altLang="zh-HK" dirty="0" err="1"/>
                <a:t>msin</a:t>
              </a:r>
              <a:r>
                <a:rPr lang="en-US" altLang="zh-HK" dirty="0"/>
                <a:t>(</a:t>
              </a:r>
              <a:r>
                <a:rPr lang="el-GR" altLang="zh-HK" dirty="0"/>
                <a:t>ω</a:t>
              </a:r>
              <a:r>
                <a:rPr lang="en-US" altLang="zh-HK" dirty="0" err="1"/>
                <a:t>mt</a:t>
              </a:r>
              <a:r>
                <a:rPr lang="en-US" altLang="zh-HK" dirty="0"/>
                <a:t>)) = </a:t>
              </a:r>
            </a:p>
            <a:p>
              <a:pPr marR="0"/>
              <a:r>
                <a:rPr lang="en-US" altLang="zh-HK" dirty="0">
                  <a:solidFill>
                    <a:srgbClr val="00B0F0"/>
                  </a:solidFill>
                </a:rPr>
                <a:t>cos(</a:t>
              </a:r>
              <a:r>
                <a:rPr lang="el-GR" altLang="zh-HK" dirty="0">
                  <a:solidFill>
                    <a:srgbClr val="00B0F0"/>
                  </a:solidFill>
                </a:rPr>
                <a:t>ω</a:t>
              </a:r>
              <a:r>
                <a:rPr lang="en-US" altLang="zh-HK" dirty="0" err="1">
                  <a:solidFill>
                    <a:srgbClr val="00B0F0"/>
                  </a:solidFill>
                </a:rPr>
                <a:t>ct</a:t>
              </a:r>
              <a:r>
                <a:rPr lang="en-US" altLang="zh-HK" dirty="0">
                  <a:solidFill>
                    <a:srgbClr val="00B0F0"/>
                  </a:solidFill>
                </a:rPr>
                <a:t>) cos(</a:t>
              </a:r>
              <a:r>
                <a:rPr lang="en-US" altLang="zh-HK" dirty="0" err="1">
                  <a:solidFill>
                    <a:srgbClr val="00B0F0"/>
                  </a:solidFill>
                </a:rPr>
                <a:t>msin</a:t>
              </a:r>
              <a:r>
                <a:rPr lang="en-US" altLang="zh-HK" dirty="0">
                  <a:solidFill>
                    <a:srgbClr val="00B0F0"/>
                  </a:solidFill>
                </a:rPr>
                <a:t>(</a:t>
              </a:r>
              <a:r>
                <a:rPr lang="el-GR" altLang="zh-HK" dirty="0">
                  <a:solidFill>
                    <a:srgbClr val="00B0F0"/>
                  </a:solidFill>
                </a:rPr>
                <a:t>ω</a:t>
              </a:r>
              <a:r>
                <a:rPr lang="en-US" altLang="zh-HK" dirty="0" err="1">
                  <a:solidFill>
                    <a:srgbClr val="00B0F0"/>
                  </a:solidFill>
                </a:rPr>
                <a:t>mt</a:t>
              </a:r>
              <a:r>
                <a:rPr lang="en-US" altLang="zh-HK" dirty="0">
                  <a:solidFill>
                    <a:srgbClr val="00B0F0"/>
                  </a:solidFill>
                </a:rPr>
                <a:t>)))</a:t>
              </a:r>
              <a:r>
                <a:rPr lang="en-US" altLang="zh-HK" dirty="0"/>
                <a:t>−</a:t>
              </a:r>
              <a:r>
                <a:rPr lang="en-US" altLang="zh-HK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sin(</a:t>
              </a:r>
              <a:r>
                <a:rPr lang="el-GR" altLang="zh-HK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ω</a:t>
              </a:r>
              <a:r>
                <a:rPr lang="en-US" altLang="zh-HK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ct</a:t>
              </a:r>
              <a:r>
                <a:rPr lang="en-US" altLang="zh-HK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) sin(</a:t>
              </a:r>
              <a:r>
                <a:rPr lang="en-US" altLang="zh-HK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msin</a:t>
              </a:r>
              <a:r>
                <a:rPr lang="en-US" altLang="zh-HK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</a:t>
              </a:r>
              <a:r>
                <a:rPr lang="el-GR" altLang="zh-HK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ω</a:t>
              </a:r>
              <a:r>
                <a:rPr lang="en-US" altLang="zh-HK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mt</a:t>
              </a:r>
              <a:r>
                <a:rPr lang="en-US" altLang="zh-HK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))) </a:t>
              </a:r>
            </a:p>
          </p:txBody>
        </p:sp>
        <p:grpSp>
          <p:nvGrpSpPr>
            <p:cNvPr id="1036" name="群組 1035"/>
            <p:cNvGrpSpPr/>
            <p:nvPr/>
          </p:nvGrpSpPr>
          <p:grpSpPr>
            <a:xfrm>
              <a:off x="5223583" y="191077"/>
              <a:ext cx="8412761" cy="1910461"/>
              <a:chOff x="129660" y="1607008"/>
              <a:chExt cx="4828540" cy="1299743"/>
            </a:xfrm>
          </p:grpSpPr>
          <p:sp>
            <p:nvSpPr>
              <p:cNvPr id="535" name="object 6"/>
              <p:cNvSpPr/>
              <p:nvPr/>
            </p:nvSpPr>
            <p:spPr>
              <a:xfrm>
                <a:off x="129660" y="2435049"/>
                <a:ext cx="48285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28540">
                    <a:moveTo>
                      <a:pt x="0" y="0"/>
                    </a:moveTo>
                    <a:lnTo>
                      <a:pt x="4828184" y="0"/>
                    </a:lnTo>
                  </a:path>
                </a:pathLst>
              </a:custGeom>
              <a:ln w="63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6" name="object 7"/>
              <p:cNvSpPr/>
              <p:nvPr/>
            </p:nvSpPr>
            <p:spPr>
              <a:xfrm>
                <a:off x="2543754" y="1964946"/>
                <a:ext cx="0" cy="508634"/>
              </a:xfrm>
              <a:custGeom>
                <a:avLst/>
                <a:gdLst/>
                <a:ahLst/>
                <a:cxnLst/>
                <a:rect l="l" t="t" r="r" b="b"/>
                <a:pathLst>
                  <a:path h="508635">
                    <a:moveTo>
                      <a:pt x="0" y="508203"/>
                    </a:moveTo>
                    <a:lnTo>
                      <a:pt x="0" y="0"/>
                    </a:lnTo>
                  </a:path>
                </a:pathLst>
              </a:custGeom>
              <a:ln w="63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7" name="object 8"/>
              <p:cNvSpPr/>
              <p:nvPr/>
            </p:nvSpPr>
            <p:spPr>
              <a:xfrm>
                <a:off x="3839750" y="2435049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8100"/>
                    </a:lnTo>
                  </a:path>
                </a:pathLst>
              </a:custGeom>
              <a:ln w="63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8" name="object 9"/>
              <p:cNvSpPr/>
              <p:nvPr/>
            </p:nvSpPr>
            <p:spPr>
              <a:xfrm>
                <a:off x="1247757" y="2435049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8100"/>
                    </a:lnTo>
                  </a:path>
                </a:pathLst>
              </a:custGeom>
              <a:ln w="63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9" name="object 10"/>
              <p:cNvSpPr/>
              <p:nvPr/>
            </p:nvSpPr>
            <p:spPr>
              <a:xfrm>
                <a:off x="3830263" y="2334554"/>
                <a:ext cx="19050" cy="10096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00964">
                    <a:moveTo>
                      <a:pt x="0" y="100495"/>
                    </a:moveTo>
                    <a:lnTo>
                      <a:pt x="18973" y="100495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00495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0" name="object 11"/>
              <p:cNvSpPr/>
              <p:nvPr/>
            </p:nvSpPr>
            <p:spPr>
              <a:xfrm>
                <a:off x="3830263" y="2334554"/>
                <a:ext cx="19050" cy="10096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00964">
                    <a:moveTo>
                      <a:pt x="0" y="100495"/>
                    </a:moveTo>
                    <a:lnTo>
                      <a:pt x="18973" y="100495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00495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1" name="object 12"/>
              <p:cNvSpPr/>
              <p:nvPr/>
            </p:nvSpPr>
            <p:spPr>
              <a:xfrm>
                <a:off x="1238270" y="2334554"/>
                <a:ext cx="19050" cy="10096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00964">
                    <a:moveTo>
                      <a:pt x="0" y="100495"/>
                    </a:moveTo>
                    <a:lnTo>
                      <a:pt x="18973" y="100495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00495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2" name="object 13"/>
              <p:cNvSpPr/>
              <p:nvPr/>
            </p:nvSpPr>
            <p:spPr>
              <a:xfrm>
                <a:off x="1238270" y="2334554"/>
                <a:ext cx="19050" cy="10096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00964">
                    <a:moveTo>
                      <a:pt x="0" y="100495"/>
                    </a:moveTo>
                    <a:lnTo>
                      <a:pt x="18973" y="100495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00495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3" name="object 14"/>
              <p:cNvSpPr/>
              <p:nvPr/>
            </p:nvSpPr>
            <p:spPr>
              <a:xfrm>
                <a:off x="3854150" y="243148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784"/>
                    </a:moveTo>
                    <a:lnTo>
                      <a:pt x="9486" y="1784"/>
                    </a:lnTo>
                  </a:path>
                </a:pathLst>
              </a:custGeom>
              <a:ln w="3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4" name="object 15"/>
              <p:cNvSpPr/>
              <p:nvPr/>
            </p:nvSpPr>
            <p:spPr>
              <a:xfrm>
                <a:off x="3825350" y="243148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784"/>
                    </a:moveTo>
                    <a:lnTo>
                      <a:pt x="9486" y="1784"/>
                    </a:lnTo>
                  </a:path>
                </a:pathLst>
              </a:custGeom>
              <a:ln w="3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5" name="object 16"/>
              <p:cNvSpPr/>
              <p:nvPr/>
            </p:nvSpPr>
            <p:spPr>
              <a:xfrm>
                <a:off x="1262157" y="243148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784"/>
                    </a:moveTo>
                    <a:lnTo>
                      <a:pt x="9486" y="1784"/>
                    </a:lnTo>
                  </a:path>
                </a:pathLst>
              </a:custGeom>
              <a:ln w="3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6" name="object 17"/>
              <p:cNvSpPr/>
              <p:nvPr/>
            </p:nvSpPr>
            <p:spPr>
              <a:xfrm>
                <a:off x="1233357" y="2431480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784"/>
                    </a:moveTo>
                    <a:lnTo>
                      <a:pt x="9486" y="1784"/>
                    </a:lnTo>
                  </a:path>
                </a:pathLst>
              </a:custGeom>
              <a:ln w="356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7" name="object 18"/>
              <p:cNvSpPr/>
              <p:nvPr/>
            </p:nvSpPr>
            <p:spPr>
              <a:xfrm>
                <a:off x="3868550" y="2327556"/>
                <a:ext cx="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h="107950">
                    <a:moveTo>
                      <a:pt x="0" y="10749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8" name="object 19"/>
              <p:cNvSpPr/>
              <p:nvPr/>
            </p:nvSpPr>
            <p:spPr>
              <a:xfrm>
                <a:off x="3810951" y="2327556"/>
                <a:ext cx="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h="107950">
                    <a:moveTo>
                      <a:pt x="0" y="10749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9" name="object 20"/>
              <p:cNvSpPr/>
              <p:nvPr/>
            </p:nvSpPr>
            <p:spPr>
              <a:xfrm>
                <a:off x="1276556" y="2327556"/>
                <a:ext cx="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h="107950">
                    <a:moveTo>
                      <a:pt x="0" y="10749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0" name="object 21"/>
              <p:cNvSpPr/>
              <p:nvPr/>
            </p:nvSpPr>
            <p:spPr>
              <a:xfrm>
                <a:off x="1218957" y="2327556"/>
                <a:ext cx="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h="107950">
                    <a:moveTo>
                      <a:pt x="0" y="10749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1" name="object 22"/>
              <p:cNvSpPr/>
              <p:nvPr/>
            </p:nvSpPr>
            <p:spPr>
              <a:xfrm>
                <a:off x="3882950" y="243169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76"/>
                    </a:moveTo>
                    <a:lnTo>
                      <a:pt x="9486" y="1676"/>
                    </a:lnTo>
                  </a:path>
                </a:pathLst>
              </a:custGeom>
              <a:ln w="335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2" name="object 23"/>
              <p:cNvSpPr/>
              <p:nvPr/>
            </p:nvSpPr>
            <p:spPr>
              <a:xfrm>
                <a:off x="3796550" y="243169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76"/>
                    </a:moveTo>
                    <a:lnTo>
                      <a:pt x="9486" y="1676"/>
                    </a:lnTo>
                  </a:path>
                </a:pathLst>
              </a:custGeom>
              <a:ln w="335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3" name="object 24"/>
              <p:cNvSpPr/>
              <p:nvPr/>
            </p:nvSpPr>
            <p:spPr>
              <a:xfrm>
                <a:off x="1290957" y="243169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76"/>
                    </a:moveTo>
                    <a:lnTo>
                      <a:pt x="9486" y="1676"/>
                    </a:lnTo>
                  </a:path>
                </a:pathLst>
              </a:custGeom>
              <a:ln w="335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4" name="object 25"/>
              <p:cNvSpPr/>
              <p:nvPr/>
            </p:nvSpPr>
            <p:spPr>
              <a:xfrm>
                <a:off x="1204558" y="2431696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76"/>
                    </a:moveTo>
                    <a:lnTo>
                      <a:pt x="9486" y="1676"/>
                    </a:lnTo>
                  </a:path>
                </a:pathLst>
              </a:custGeom>
              <a:ln w="335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5" name="object 26"/>
              <p:cNvSpPr/>
              <p:nvPr/>
            </p:nvSpPr>
            <p:spPr>
              <a:xfrm>
                <a:off x="3897350" y="2307516"/>
                <a:ext cx="0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h="127635">
                    <a:moveTo>
                      <a:pt x="0" y="1275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6" name="object 27"/>
              <p:cNvSpPr/>
              <p:nvPr/>
            </p:nvSpPr>
            <p:spPr>
              <a:xfrm>
                <a:off x="3782151" y="2307516"/>
                <a:ext cx="0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h="127635">
                    <a:moveTo>
                      <a:pt x="0" y="1275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7" name="object 28"/>
              <p:cNvSpPr/>
              <p:nvPr/>
            </p:nvSpPr>
            <p:spPr>
              <a:xfrm>
                <a:off x="1305356" y="2307516"/>
                <a:ext cx="0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h="127635">
                    <a:moveTo>
                      <a:pt x="0" y="1275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8" name="object 29"/>
              <p:cNvSpPr/>
              <p:nvPr/>
            </p:nvSpPr>
            <p:spPr>
              <a:xfrm>
                <a:off x="1190157" y="2307516"/>
                <a:ext cx="0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h="127635">
                    <a:moveTo>
                      <a:pt x="0" y="1275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9" name="object 30"/>
              <p:cNvSpPr/>
              <p:nvPr/>
            </p:nvSpPr>
            <p:spPr>
              <a:xfrm>
                <a:off x="3911749" y="2431201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1924"/>
                    </a:moveTo>
                    <a:lnTo>
                      <a:pt x="9486" y="1924"/>
                    </a:lnTo>
                  </a:path>
                </a:pathLst>
              </a:custGeom>
              <a:ln w="384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0" name="object 31"/>
              <p:cNvSpPr/>
              <p:nvPr/>
            </p:nvSpPr>
            <p:spPr>
              <a:xfrm>
                <a:off x="3767751" y="2431201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1924"/>
                    </a:moveTo>
                    <a:lnTo>
                      <a:pt x="9486" y="1924"/>
                    </a:lnTo>
                  </a:path>
                </a:pathLst>
              </a:custGeom>
              <a:ln w="384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1" name="object 32"/>
              <p:cNvSpPr/>
              <p:nvPr/>
            </p:nvSpPr>
            <p:spPr>
              <a:xfrm>
                <a:off x="1319757" y="2431201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1924"/>
                    </a:moveTo>
                    <a:lnTo>
                      <a:pt x="9486" y="1924"/>
                    </a:lnTo>
                  </a:path>
                </a:pathLst>
              </a:custGeom>
              <a:ln w="384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2" name="object 33"/>
              <p:cNvSpPr/>
              <p:nvPr/>
            </p:nvSpPr>
            <p:spPr>
              <a:xfrm>
                <a:off x="1175758" y="2431201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1924"/>
                    </a:moveTo>
                    <a:lnTo>
                      <a:pt x="9486" y="1924"/>
                    </a:lnTo>
                  </a:path>
                </a:pathLst>
              </a:custGeom>
              <a:ln w="384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3" name="object 34"/>
              <p:cNvSpPr/>
              <p:nvPr/>
            </p:nvSpPr>
            <p:spPr>
              <a:xfrm>
                <a:off x="3916663" y="2278242"/>
                <a:ext cx="19050" cy="15684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56844">
                    <a:moveTo>
                      <a:pt x="0" y="156806"/>
                    </a:moveTo>
                    <a:lnTo>
                      <a:pt x="18973" y="156806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56806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4" name="object 35"/>
              <p:cNvSpPr/>
              <p:nvPr/>
            </p:nvSpPr>
            <p:spPr>
              <a:xfrm>
                <a:off x="3743863" y="2278242"/>
                <a:ext cx="19050" cy="15684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56844">
                    <a:moveTo>
                      <a:pt x="0" y="156806"/>
                    </a:moveTo>
                    <a:lnTo>
                      <a:pt x="18973" y="156806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56806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5" name="object 36"/>
              <p:cNvSpPr/>
              <p:nvPr/>
            </p:nvSpPr>
            <p:spPr>
              <a:xfrm>
                <a:off x="1324670" y="2278242"/>
                <a:ext cx="19050" cy="15684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56844">
                    <a:moveTo>
                      <a:pt x="0" y="156806"/>
                    </a:moveTo>
                    <a:lnTo>
                      <a:pt x="18973" y="156806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56806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6" name="object 37"/>
              <p:cNvSpPr/>
              <p:nvPr/>
            </p:nvSpPr>
            <p:spPr>
              <a:xfrm>
                <a:off x="1151870" y="2278242"/>
                <a:ext cx="19050" cy="15684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56844">
                    <a:moveTo>
                      <a:pt x="0" y="156806"/>
                    </a:moveTo>
                    <a:lnTo>
                      <a:pt x="18973" y="156806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56806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7" name="object 38"/>
              <p:cNvSpPr/>
              <p:nvPr/>
            </p:nvSpPr>
            <p:spPr>
              <a:xfrm>
                <a:off x="3940549" y="2432128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60"/>
                    </a:moveTo>
                    <a:lnTo>
                      <a:pt x="9486" y="1460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8" name="object 39"/>
              <p:cNvSpPr/>
              <p:nvPr/>
            </p:nvSpPr>
            <p:spPr>
              <a:xfrm>
                <a:off x="3738951" y="2432128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60"/>
                    </a:moveTo>
                    <a:lnTo>
                      <a:pt x="9486" y="1460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9" name="object 40"/>
              <p:cNvSpPr/>
              <p:nvPr/>
            </p:nvSpPr>
            <p:spPr>
              <a:xfrm>
                <a:off x="1348557" y="2432128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60"/>
                    </a:moveTo>
                    <a:lnTo>
                      <a:pt x="9486" y="1460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0" name="object 41"/>
              <p:cNvSpPr/>
              <p:nvPr/>
            </p:nvSpPr>
            <p:spPr>
              <a:xfrm>
                <a:off x="1146958" y="2432128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60"/>
                    </a:moveTo>
                    <a:lnTo>
                      <a:pt x="9486" y="1460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1" name="object 42"/>
              <p:cNvSpPr/>
              <p:nvPr/>
            </p:nvSpPr>
            <p:spPr>
              <a:xfrm>
                <a:off x="3954950" y="2247750"/>
                <a:ext cx="0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h="187325">
                    <a:moveTo>
                      <a:pt x="0" y="18729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2" name="object 43"/>
              <p:cNvSpPr/>
              <p:nvPr/>
            </p:nvSpPr>
            <p:spPr>
              <a:xfrm>
                <a:off x="3724550" y="2247750"/>
                <a:ext cx="0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h="187325">
                    <a:moveTo>
                      <a:pt x="0" y="18729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3" name="object 44"/>
              <p:cNvSpPr/>
              <p:nvPr/>
            </p:nvSpPr>
            <p:spPr>
              <a:xfrm>
                <a:off x="1362957" y="2247750"/>
                <a:ext cx="0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h="187325">
                    <a:moveTo>
                      <a:pt x="0" y="18729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4" name="object 45"/>
              <p:cNvSpPr/>
              <p:nvPr/>
            </p:nvSpPr>
            <p:spPr>
              <a:xfrm>
                <a:off x="1132558" y="2247750"/>
                <a:ext cx="0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h="187325">
                    <a:moveTo>
                      <a:pt x="0" y="18729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5" name="object 46"/>
              <p:cNvSpPr/>
              <p:nvPr/>
            </p:nvSpPr>
            <p:spPr>
              <a:xfrm>
                <a:off x="3969350" y="2430693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78"/>
                    </a:moveTo>
                    <a:lnTo>
                      <a:pt x="9486" y="2178"/>
                    </a:lnTo>
                  </a:path>
                </a:pathLst>
              </a:custGeom>
              <a:ln w="43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6" name="object 47"/>
              <p:cNvSpPr/>
              <p:nvPr/>
            </p:nvSpPr>
            <p:spPr>
              <a:xfrm>
                <a:off x="3710151" y="2430693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78"/>
                    </a:moveTo>
                    <a:lnTo>
                      <a:pt x="9486" y="2178"/>
                    </a:lnTo>
                  </a:path>
                </a:pathLst>
              </a:custGeom>
              <a:ln w="43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7" name="object 48"/>
              <p:cNvSpPr/>
              <p:nvPr/>
            </p:nvSpPr>
            <p:spPr>
              <a:xfrm>
                <a:off x="1377356" y="2430693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78"/>
                    </a:moveTo>
                    <a:lnTo>
                      <a:pt x="9486" y="2178"/>
                    </a:lnTo>
                  </a:path>
                </a:pathLst>
              </a:custGeom>
              <a:ln w="43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8" name="object 49"/>
              <p:cNvSpPr/>
              <p:nvPr/>
            </p:nvSpPr>
            <p:spPr>
              <a:xfrm>
                <a:off x="1118157" y="2430693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78"/>
                    </a:moveTo>
                    <a:lnTo>
                      <a:pt x="9486" y="2178"/>
                    </a:lnTo>
                  </a:path>
                </a:pathLst>
              </a:custGeom>
              <a:ln w="43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9" name="object 50"/>
              <p:cNvSpPr/>
              <p:nvPr/>
            </p:nvSpPr>
            <p:spPr>
              <a:xfrm>
                <a:off x="3983749" y="2230160"/>
                <a:ext cx="0" cy="205104"/>
              </a:xfrm>
              <a:custGeom>
                <a:avLst/>
                <a:gdLst/>
                <a:ahLst/>
                <a:cxnLst/>
                <a:rect l="l" t="t" r="r" b="b"/>
                <a:pathLst>
                  <a:path h="205105">
                    <a:moveTo>
                      <a:pt x="0" y="20488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0" name="object 51"/>
              <p:cNvSpPr/>
              <p:nvPr/>
            </p:nvSpPr>
            <p:spPr>
              <a:xfrm>
                <a:off x="3695750" y="2230160"/>
                <a:ext cx="0" cy="205104"/>
              </a:xfrm>
              <a:custGeom>
                <a:avLst/>
                <a:gdLst/>
                <a:ahLst/>
                <a:cxnLst/>
                <a:rect l="l" t="t" r="r" b="b"/>
                <a:pathLst>
                  <a:path h="205105">
                    <a:moveTo>
                      <a:pt x="0" y="20488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1" name="object 52"/>
              <p:cNvSpPr/>
              <p:nvPr/>
            </p:nvSpPr>
            <p:spPr>
              <a:xfrm>
                <a:off x="1391757" y="2230160"/>
                <a:ext cx="0" cy="205104"/>
              </a:xfrm>
              <a:custGeom>
                <a:avLst/>
                <a:gdLst/>
                <a:ahLst/>
                <a:cxnLst/>
                <a:rect l="l" t="t" r="r" b="b"/>
                <a:pathLst>
                  <a:path h="205105">
                    <a:moveTo>
                      <a:pt x="0" y="20488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2" name="object 53"/>
              <p:cNvSpPr/>
              <p:nvPr/>
            </p:nvSpPr>
            <p:spPr>
              <a:xfrm>
                <a:off x="1103758" y="2230160"/>
                <a:ext cx="0" cy="205104"/>
              </a:xfrm>
              <a:custGeom>
                <a:avLst/>
                <a:gdLst/>
                <a:ahLst/>
                <a:cxnLst/>
                <a:rect l="l" t="t" r="r" b="b"/>
                <a:pathLst>
                  <a:path h="205105">
                    <a:moveTo>
                      <a:pt x="0" y="20488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3" name="object 54"/>
              <p:cNvSpPr/>
              <p:nvPr/>
            </p:nvSpPr>
            <p:spPr>
              <a:xfrm>
                <a:off x="3998150" y="2432636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06"/>
                    </a:moveTo>
                    <a:lnTo>
                      <a:pt x="9486" y="120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4" name="object 55"/>
              <p:cNvSpPr/>
              <p:nvPr/>
            </p:nvSpPr>
            <p:spPr>
              <a:xfrm>
                <a:off x="3681351" y="2432636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06"/>
                    </a:moveTo>
                    <a:lnTo>
                      <a:pt x="9486" y="120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5" name="object 56"/>
              <p:cNvSpPr/>
              <p:nvPr/>
            </p:nvSpPr>
            <p:spPr>
              <a:xfrm>
                <a:off x="1406156" y="2432636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06"/>
                    </a:moveTo>
                    <a:lnTo>
                      <a:pt x="9486" y="120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6" name="object 57"/>
              <p:cNvSpPr/>
              <p:nvPr/>
            </p:nvSpPr>
            <p:spPr>
              <a:xfrm>
                <a:off x="1089357" y="2432636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06"/>
                    </a:moveTo>
                    <a:lnTo>
                      <a:pt x="9486" y="120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7" name="object 58"/>
              <p:cNvSpPr/>
              <p:nvPr/>
            </p:nvSpPr>
            <p:spPr>
              <a:xfrm>
                <a:off x="4012549" y="2244575"/>
                <a:ext cx="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h="190500">
                    <a:moveTo>
                      <a:pt x="0" y="19047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8" name="object 59"/>
              <p:cNvSpPr/>
              <p:nvPr/>
            </p:nvSpPr>
            <p:spPr>
              <a:xfrm>
                <a:off x="3666950" y="2244575"/>
                <a:ext cx="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h="190500">
                    <a:moveTo>
                      <a:pt x="0" y="19047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9" name="object 60"/>
              <p:cNvSpPr/>
              <p:nvPr/>
            </p:nvSpPr>
            <p:spPr>
              <a:xfrm>
                <a:off x="1420557" y="2244575"/>
                <a:ext cx="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h="190500">
                    <a:moveTo>
                      <a:pt x="0" y="19047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0" name="object 61"/>
              <p:cNvSpPr/>
              <p:nvPr/>
            </p:nvSpPr>
            <p:spPr>
              <a:xfrm>
                <a:off x="1074958" y="2244575"/>
                <a:ext cx="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h="190500">
                    <a:moveTo>
                      <a:pt x="0" y="19047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1" name="object 62"/>
              <p:cNvSpPr/>
              <p:nvPr/>
            </p:nvSpPr>
            <p:spPr>
              <a:xfrm>
                <a:off x="4026950" y="2430541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54"/>
                    </a:moveTo>
                    <a:lnTo>
                      <a:pt x="9486" y="2254"/>
                    </a:lnTo>
                  </a:path>
                </a:pathLst>
              </a:custGeom>
              <a:ln w="450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2" name="object 63"/>
              <p:cNvSpPr/>
              <p:nvPr/>
            </p:nvSpPr>
            <p:spPr>
              <a:xfrm>
                <a:off x="3652551" y="2430541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54"/>
                    </a:moveTo>
                    <a:lnTo>
                      <a:pt x="9486" y="2254"/>
                    </a:lnTo>
                  </a:path>
                </a:pathLst>
              </a:custGeom>
              <a:ln w="450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3" name="object 64"/>
              <p:cNvSpPr/>
              <p:nvPr/>
            </p:nvSpPr>
            <p:spPr>
              <a:xfrm>
                <a:off x="1434956" y="2430541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54"/>
                    </a:moveTo>
                    <a:lnTo>
                      <a:pt x="9486" y="2254"/>
                    </a:lnTo>
                  </a:path>
                </a:pathLst>
              </a:custGeom>
              <a:ln w="450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4" name="object 65"/>
              <p:cNvSpPr/>
              <p:nvPr/>
            </p:nvSpPr>
            <p:spPr>
              <a:xfrm>
                <a:off x="1060557" y="2430541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54"/>
                    </a:moveTo>
                    <a:lnTo>
                      <a:pt x="9486" y="2254"/>
                    </a:lnTo>
                  </a:path>
                </a:pathLst>
              </a:custGeom>
              <a:ln w="450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5" name="object 66"/>
              <p:cNvSpPr/>
              <p:nvPr/>
            </p:nvSpPr>
            <p:spPr>
              <a:xfrm>
                <a:off x="4031862" y="2309217"/>
                <a:ext cx="19050" cy="12636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26364">
                    <a:moveTo>
                      <a:pt x="0" y="125831"/>
                    </a:moveTo>
                    <a:lnTo>
                      <a:pt x="18973" y="125831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25831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6" name="object 67"/>
              <p:cNvSpPr/>
              <p:nvPr/>
            </p:nvSpPr>
            <p:spPr>
              <a:xfrm>
                <a:off x="3628664" y="2309217"/>
                <a:ext cx="19050" cy="12636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26364">
                    <a:moveTo>
                      <a:pt x="0" y="125831"/>
                    </a:moveTo>
                    <a:lnTo>
                      <a:pt x="18973" y="125831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25831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7" name="object 68"/>
              <p:cNvSpPr/>
              <p:nvPr/>
            </p:nvSpPr>
            <p:spPr>
              <a:xfrm>
                <a:off x="1439869" y="2309217"/>
                <a:ext cx="19050" cy="12636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26364">
                    <a:moveTo>
                      <a:pt x="0" y="125831"/>
                    </a:moveTo>
                    <a:lnTo>
                      <a:pt x="18973" y="125831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25831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8" name="object 69"/>
              <p:cNvSpPr/>
              <p:nvPr/>
            </p:nvSpPr>
            <p:spPr>
              <a:xfrm>
                <a:off x="1036671" y="2309217"/>
                <a:ext cx="19050" cy="12636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26364">
                    <a:moveTo>
                      <a:pt x="0" y="125831"/>
                    </a:moveTo>
                    <a:lnTo>
                      <a:pt x="18973" y="125831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25831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9" name="object 70"/>
              <p:cNvSpPr/>
              <p:nvPr/>
            </p:nvSpPr>
            <p:spPr>
              <a:xfrm>
                <a:off x="4055750" y="2432115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66"/>
                    </a:moveTo>
                    <a:lnTo>
                      <a:pt x="9486" y="146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0" name="object 71"/>
              <p:cNvSpPr/>
              <p:nvPr/>
            </p:nvSpPr>
            <p:spPr>
              <a:xfrm>
                <a:off x="3623750" y="2432115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66"/>
                    </a:moveTo>
                    <a:lnTo>
                      <a:pt x="9486" y="146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1" name="object 72"/>
              <p:cNvSpPr/>
              <p:nvPr/>
            </p:nvSpPr>
            <p:spPr>
              <a:xfrm>
                <a:off x="1463757" y="2432115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66"/>
                    </a:moveTo>
                    <a:lnTo>
                      <a:pt x="9486" y="146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2" name="object 73"/>
              <p:cNvSpPr/>
              <p:nvPr/>
            </p:nvSpPr>
            <p:spPr>
              <a:xfrm>
                <a:off x="1031758" y="2432115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66"/>
                    </a:moveTo>
                    <a:lnTo>
                      <a:pt x="9486" y="1466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3" name="object 74"/>
              <p:cNvSpPr/>
              <p:nvPr/>
            </p:nvSpPr>
            <p:spPr>
              <a:xfrm>
                <a:off x="4070149" y="2425880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584"/>
                    </a:moveTo>
                    <a:lnTo>
                      <a:pt x="9486" y="4584"/>
                    </a:lnTo>
                  </a:path>
                </a:pathLst>
              </a:custGeom>
              <a:ln w="916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4" name="object 75"/>
              <p:cNvSpPr/>
              <p:nvPr/>
            </p:nvSpPr>
            <p:spPr>
              <a:xfrm>
                <a:off x="3609351" y="2425880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584"/>
                    </a:moveTo>
                    <a:lnTo>
                      <a:pt x="9486" y="4584"/>
                    </a:lnTo>
                  </a:path>
                </a:pathLst>
              </a:custGeom>
              <a:ln w="916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5" name="object 76"/>
              <p:cNvSpPr/>
              <p:nvPr/>
            </p:nvSpPr>
            <p:spPr>
              <a:xfrm>
                <a:off x="1478156" y="2425880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584"/>
                    </a:moveTo>
                    <a:lnTo>
                      <a:pt x="9486" y="4584"/>
                    </a:lnTo>
                  </a:path>
                </a:pathLst>
              </a:custGeom>
              <a:ln w="916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6" name="object 77"/>
              <p:cNvSpPr/>
              <p:nvPr/>
            </p:nvSpPr>
            <p:spPr>
              <a:xfrm>
                <a:off x="1017358" y="2425880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584"/>
                    </a:moveTo>
                    <a:lnTo>
                      <a:pt x="9486" y="4584"/>
                    </a:lnTo>
                  </a:path>
                </a:pathLst>
              </a:custGeom>
              <a:ln w="916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7" name="object 78"/>
              <p:cNvSpPr/>
              <p:nvPr/>
            </p:nvSpPr>
            <p:spPr>
              <a:xfrm>
                <a:off x="4084549" y="243210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73"/>
                    </a:moveTo>
                    <a:lnTo>
                      <a:pt x="9486" y="1473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8" name="object 79"/>
              <p:cNvSpPr/>
              <p:nvPr/>
            </p:nvSpPr>
            <p:spPr>
              <a:xfrm>
                <a:off x="3594950" y="243210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73"/>
                    </a:moveTo>
                    <a:lnTo>
                      <a:pt x="9486" y="1473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9" name="object 80"/>
              <p:cNvSpPr/>
              <p:nvPr/>
            </p:nvSpPr>
            <p:spPr>
              <a:xfrm>
                <a:off x="1492557" y="243210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73"/>
                    </a:moveTo>
                    <a:lnTo>
                      <a:pt x="9486" y="1473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0" name="object 81"/>
              <p:cNvSpPr/>
              <p:nvPr/>
            </p:nvSpPr>
            <p:spPr>
              <a:xfrm>
                <a:off x="1002958" y="243210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473"/>
                    </a:moveTo>
                    <a:lnTo>
                      <a:pt x="9486" y="1473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1" name="object 82"/>
              <p:cNvSpPr/>
              <p:nvPr/>
            </p:nvSpPr>
            <p:spPr>
              <a:xfrm>
                <a:off x="4098950" y="2307795"/>
                <a:ext cx="0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h="127635">
                    <a:moveTo>
                      <a:pt x="0" y="1272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2" name="object 83"/>
              <p:cNvSpPr/>
              <p:nvPr/>
            </p:nvSpPr>
            <p:spPr>
              <a:xfrm>
                <a:off x="3580551" y="2307795"/>
                <a:ext cx="0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h="127635">
                    <a:moveTo>
                      <a:pt x="0" y="1272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3" name="object 84"/>
              <p:cNvSpPr/>
              <p:nvPr/>
            </p:nvSpPr>
            <p:spPr>
              <a:xfrm>
                <a:off x="1506956" y="2307795"/>
                <a:ext cx="0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h="127635">
                    <a:moveTo>
                      <a:pt x="0" y="1272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4" name="object 85"/>
              <p:cNvSpPr/>
              <p:nvPr/>
            </p:nvSpPr>
            <p:spPr>
              <a:xfrm>
                <a:off x="988557" y="2307795"/>
                <a:ext cx="0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h="127635">
                    <a:moveTo>
                      <a:pt x="0" y="1272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5" name="object 86"/>
              <p:cNvSpPr/>
              <p:nvPr/>
            </p:nvSpPr>
            <p:spPr>
              <a:xfrm>
                <a:off x="4113349" y="2429982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533"/>
                    </a:moveTo>
                    <a:lnTo>
                      <a:pt x="9486" y="2533"/>
                    </a:lnTo>
                  </a:path>
                </a:pathLst>
              </a:custGeom>
              <a:ln w="506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6" name="object 87"/>
              <p:cNvSpPr/>
              <p:nvPr/>
            </p:nvSpPr>
            <p:spPr>
              <a:xfrm>
                <a:off x="3566150" y="2429982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533"/>
                    </a:moveTo>
                    <a:lnTo>
                      <a:pt x="9486" y="2533"/>
                    </a:lnTo>
                  </a:path>
                </a:pathLst>
              </a:custGeom>
              <a:ln w="506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7" name="object 88"/>
              <p:cNvSpPr/>
              <p:nvPr/>
            </p:nvSpPr>
            <p:spPr>
              <a:xfrm>
                <a:off x="1521357" y="2429982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533"/>
                    </a:moveTo>
                    <a:lnTo>
                      <a:pt x="9486" y="2533"/>
                    </a:lnTo>
                  </a:path>
                </a:pathLst>
              </a:custGeom>
              <a:ln w="506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8" name="object 89"/>
              <p:cNvSpPr/>
              <p:nvPr/>
            </p:nvSpPr>
            <p:spPr>
              <a:xfrm>
                <a:off x="974158" y="2429982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533"/>
                    </a:moveTo>
                    <a:lnTo>
                      <a:pt x="9486" y="2533"/>
                    </a:lnTo>
                  </a:path>
                </a:pathLst>
              </a:custGeom>
              <a:ln w="506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9" name="object 90"/>
              <p:cNvSpPr/>
              <p:nvPr/>
            </p:nvSpPr>
            <p:spPr>
              <a:xfrm>
                <a:off x="4127750" y="2225182"/>
                <a:ext cx="0" cy="210185"/>
              </a:xfrm>
              <a:custGeom>
                <a:avLst/>
                <a:gdLst/>
                <a:ahLst/>
                <a:cxnLst/>
                <a:rect l="l" t="t" r="r" b="b"/>
                <a:pathLst>
                  <a:path h="210185">
                    <a:moveTo>
                      <a:pt x="0" y="20986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0" name="object 91"/>
              <p:cNvSpPr/>
              <p:nvPr/>
            </p:nvSpPr>
            <p:spPr>
              <a:xfrm>
                <a:off x="3551751" y="2225182"/>
                <a:ext cx="0" cy="210185"/>
              </a:xfrm>
              <a:custGeom>
                <a:avLst/>
                <a:gdLst/>
                <a:ahLst/>
                <a:cxnLst/>
                <a:rect l="l" t="t" r="r" b="b"/>
                <a:pathLst>
                  <a:path h="210185">
                    <a:moveTo>
                      <a:pt x="0" y="20986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1" name="object 92"/>
              <p:cNvSpPr/>
              <p:nvPr/>
            </p:nvSpPr>
            <p:spPr>
              <a:xfrm>
                <a:off x="1535756" y="2225182"/>
                <a:ext cx="0" cy="210185"/>
              </a:xfrm>
              <a:custGeom>
                <a:avLst/>
                <a:gdLst/>
                <a:ahLst/>
                <a:cxnLst/>
                <a:rect l="l" t="t" r="r" b="b"/>
                <a:pathLst>
                  <a:path h="210185">
                    <a:moveTo>
                      <a:pt x="0" y="20986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2" name="object 93"/>
              <p:cNvSpPr/>
              <p:nvPr/>
            </p:nvSpPr>
            <p:spPr>
              <a:xfrm>
                <a:off x="959757" y="2225182"/>
                <a:ext cx="0" cy="210185"/>
              </a:xfrm>
              <a:custGeom>
                <a:avLst/>
                <a:gdLst/>
                <a:ahLst/>
                <a:cxnLst/>
                <a:rect l="l" t="t" r="r" b="b"/>
                <a:pathLst>
                  <a:path h="210185">
                    <a:moveTo>
                      <a:pt x="0" y="20986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3" name="object 94"/>
              <p:cNvSpPr/>
              <p:nvPr/>
            </p:nvSpPr>
            <p:spPr>
              <a:xfrm>
                <a:off x="4142149" y="243371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666"/>
                    </a:moveTo>
                    <a:lnTo>
                      <a:pt x="9486" y="666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4" name="object 95"/>
              <p:cNvSpPr/>
              <p:nvPr/>
            </p:nvSpPr>
            <p:spPr>
              <a:xfrm>
                <a:off x="3537351" y="243371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666"/>
                    </a:moveTo>
                    <a:lnTo>
                      <a:pt x="9486" y="666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5" name="object 96"/>
              <p:cNvSpPr/>
              <p:nvPr/>
            </p:nvSpPr>
            <p:spPr>
              <a:xfrm>
                <a:off x="1550156" y="243371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666"/>
                    </a:moveTo>
                    <a:lnTo>
                      <a:pt x="9486" y="666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6" name="object 97"/>
              <p:cNvSpPr/>
              <p:nvPr/>
            </p:nvSpPr>
            <p:spPr>
              <a:xfrm>
                <a:off x="945358" y="243371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666"/>
                    </a:moveTo>
                    <a:lnTo>
                      <a:pt x="9486" y="666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7" name="object 98"/>
              <p:cNvSpPr/>
              <p:nvPr/>
            </p:nvSpPr>
            <p:spPr>
              <a:xfrm>
                <a:off x="4156550" y="2274331"/>
                <a:ext cx="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h="161289">
                    <a:moveTo>
                      <a:pt x="0" y="16071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8" name="object 99"/>
              <p:cNvSpPr/>
              <p:nvPr/>
            </p:nvSpPr>
            <p:spPr>
              <a:xfrm>
                <a:off x="3522952" y="2274331"/>
                <a:ext cx="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h="161289">
                    <a:moveTo>
                      <a:pt x="0" y="16071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9" name="object 100"/>
              <p:cNvSpPr/>
              <p:nvPr/>
            </p:nvSpPr>
            <p:spPr>
              <a:xfrm>
                <a:off x="1564556" y="2274331"/>
                <a:ext cx="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h="161289">
                    <a:moveTo>
                      <a:pt x="0" y="16071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0" name="object 101"/>
              <p:cNvSpPr/>
              <p:nvPr/>
            </p:nvSpPr>
            <p:spPr>
              <a:xfrm>
                <a:off x="930958" y="2274331"/>
                <a:ext cx="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h="161289">
                    <a:moveTo>
                      <a:pt x="0" y="16071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1" name="object 102"/>
              <p:cNvSpPr/>
              <p:nvPr/>
            </p:nvSpPr>
            <p:spPr>
              <a:xfrm>
                <a:off x="4170949" y="2430795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27"/>
                    </a:moveTo>
                    <a:lnTo>
                      <a:pt x="9486" y="2127"/>
                    </a:lnTo>
                  </a:path>
                </a:pathLst>
              </a:custGeom>
              <a:ln w="4254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2" name="object 103"/>
              <p:cNvSpPr/>
              <p:nvPr/>
            </p:nvSpPr>
            <p:spPr>
              <a:xfrm>
                <a:off x="3508551" y="2430795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27"/>
                    </a:moveTo>
                    <a:lnTo>
                      <a:pt x="9486" y="2127"/>
                    </a:lnTo>
                  </a:path>
                </a:pathLst>
              </a:custGeom>
              <a:ln w="4254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3" name="object 104"/>
              <p:cNvSpPr/>
              <p:nvPr/>
            </p:nvSpPr>
            <p:spPr>
              <a:xfrm>
                <a:off x="1578956" y="2430795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27"/>
                    </a:moveTo>
                    <a:lnTo>
                      <a:pt x="9486" y="2127"/>
                    </a:lnTo>
                  </a:path>
                </a:pathLst>
              </a:custGeom>
              <a:ln w="4254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4" name="object 105"/>
              <p:cNvSpPr/>
              <p:nvPr/>
            </p:nvSpPr>
            <p:spPr>
              <a:xfrm>
                <a:off x="916558" y="2430795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27"/>
                    </a:moveTo>
                    <a:lnTo>
                      <a:pt x="9486" y="2127"/>
                    </a:lnTo>
                  </a:path>
                </a:pathLst>
              </a:custGeom>
              <a:ln w="4254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5" name="object 106"/>
              <p:cNvSpPr/>
              <p:nvPr/>
            </p:nvSpPr>
            <p:spPr>
              <a:xfrm>
                <a:off x="4185349" y="2411503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1772"/>
                    </a:moveTo>
                    <a:lnTo>
                      <a:pt x="9486" y="11772"/>
                    </a:lnTo>
                  </a:path>
                </a:pathLst>
              </a:custGeom>
              <a:ln w="2354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6" name="object 107"/>
              <p:cNvSpPr/>
              <p:nvPr/>
            </p:nvSpPr>
            <p:spPr>
              <a:xfrm>
                <a:off x="3494150" y="2411503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1772"/>
                    </a:moveTo>
                    <a:lnTo>
                      <a:pt x="9486" y="11772"/>
                    </a:lnTo>
                  </a:path>
                </a:pathLst>
              </a:custGeom>
              <a:ln w="2354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7" name="object 108"/>
              <p:cNvSpPr/>
              <p:nvPr/>
            </p:nvSpPr>
            <p:spPr>
              <a:xfrm>
                <a:off x="1593357" y="2411503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1772"/>
                    </a:moveTo>
                    <a:lnTo>
                      <a:pt x="9486" y="11772"/>
                    </a:lnTo>
                  </a:path>
                </a:pathLst>
              </a:custGeom>
              <a:ln w="2354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8" name="object 109"/>
              <p:cNvSpPr/>
              <p:nvPr/>
            </p:nvSpPr>
            <p:spPr>
              <a:xfrm>
                <a:off x="902158" y="2411503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1772"/>
                    </a:moveTo>
                    <a:lnTo>
                      <a:pt x="9486" y="11772"/>
                    </a:lnTo>
                  </a:path>
                </a:pathLst>
              </a:custGeom>
              <a:ln w="2354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9" name="object 110"/>
              <p:cNvSpPr/>
              <p:nvPr/>
            </p:nvSpPr>
            <p:spPr>
              <a:xfrm>
                <a:off x="4199749" y="2430198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425"/>
                    </a:moveTo>
                    <a:lnTo>
                      <a:pt x="9486" y="2425"/>
                    </a:lnTo>
                  </a:path>
                </a:pathLst>
              </a:custGeom>
              <a:ln w="4851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0" name="object 111"/>
              <p:cNvSpPr/>
              <p:nvPr/>
            </p:nvSpPr>
            <p:spPr>
              <a:xfrm>
                <a:off x="3479751" y="2430198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425"/>
                    </a:moveTo>
                    <a:lnTo>
                      <a:pt x="9486" y="2425"/>
                    </a:lnTo>
                  </a:path>
                </a:pathLst>
              </a:custGeom>
              <a:ln w="4851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1" name="object 112"/>
              <p:cNvSpPr/>
              <p:nvPr/>
            </p:nvSpPr>
            <p:spPr>
              <a:xfrm>
                <a:off x="1607756" y="2430198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425"/>
                    </a:moveTo>
                    <a:lnTo>
                      <a:pt x="9486" y="2425"/>
                    </a:lnTo>
                  </a:path>
                </a:pathLst>
              </a:custGeom>
              <a:ln w="4851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2" name="object 113"/>
              <p:cNvSpPr/>
              <p:nvPr/>
            </p:nvSpPr>
            <p:spPr>
              <a:xfrm>
                <a:off x="887759" y="2430198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425"/>
                    </a:moveTo>
                    <a:lnTo>
                      <a:pt x="9486" y="2425"/>
                    </a:lnTo>
                  </a:path>
                </a:pathLst>
              </a:custGeom>
              <a:ln w="4851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3" name="object 114"/>
              <p:cNvSpPr/>
              <p:nvPr/>
            </p:nvSpPr>
            <p:spPr>
              <a:xfrm>
                <a:off x="4214149" y="2234326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2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4" name="object 115"/>
              <p:cNvSpPr/>
              <p:nvPr/>
            </p:nvSpPr>
            <p:spPr>
              <a:xfrm>
                <a:off x="3465350" y="2234326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2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5" name="object 116"/>
              <p:cNvSpPr/>
              <p:nvPr/>
            </p:nvSpPr>
            <p:spPr>
              <a:xfrm>
                <a:off x="1622156" y="2234326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2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6" name="object 117"/>
              <p:cNvSpPr/>
              <p:nvPr/>
            </p:nvSpPr>
            <p:spPr>
              <a:xfrm>
                <a:off x="873358" y="2234326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2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7" name="object 118"/>
              <p:cNvSpPr/>
              <p:nvPr/>
            </p:nvSpPr>
            <p:spPr>
              <a:xfrm>
                <a:off x="4228550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8" name="object 119"/>
              <p:cNvSpPr/>
              <p:nvPr/>
            </p:nvSpPr>
            <p:spPr>
              <a:xfrm>
                <a:off x="3450952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9" name="object 120"/>
              <p:cNvSpPr/>
              <p:nvPr/>
            </p:nvSpPr>
            <p:spPr>
              <a:xfrm>
                <a:off x="1636556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0" name="object 121"/>
              <p:cNvSpPr/>
              <p:nvPr/>
            </p:nvSpPr>
            <p:spPr>
              <a:xfrm>
                <a:off x="858958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1" name="object 122"/>
              <p:cNvSpPr/>
              <p:nvPr/>
            </p:nvSpPr>
            <p:spPr>
              <a:xfrm>
                <a:off x="4242949" y="2267536"/>
                <a:ext cx="0" cy="167640"/>
              </a:xfrm>
              <a:custGeom>
                <a:avLst/>
                <a:gdLst/>
                <a:ahLst/>
                <a:cxnLst/>
                <a:rect l="l" t="t" r="r" b="b"/>
                <a:pathLst>
                  <a:path h="167639">
                    <a:moveTo>
                      <a:pt x="0" y="16751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2" name="object 123"/>
              <p:cNvSpPr/>
              <p:nvPr/>
            </p:nvSpPr>
            <p:spPr>
              <a:xfrm>
                <a:off x="3436551" y="2267536"/>
                <a:ext cx="0" cy="167640"/>
              </a:xfrm>
              <a:custGeom>
                <a:avLst/>
                <a:gdLst/>
                <a:ahLst/>
                <a:cxnLst/>
                <a:rect l="l" t="t" r="r" b="b"/>
                <a:pathLst>
                  <a:path h="167639">
                    <a:moveTo>
                      <a:pt x="0" y="16751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3" name="object 124"/>
              <p:cNvSpPr/>
              <p:nvPr/>
            </p:nvSpPr>
            <p:spPr>
              <a:xfrm>
                <a:off x="1650956" y="2267536"/>
                <a:ext cx="0" cy="167640"/>
              </a:xfrm>
              <a:custGeom>
                <a:avLst/>
                <a:gdLst/>
                <a:ahLst/>
                <a:cxnLst/>
                <a:rect l="l" t="t" r="r" b="b"/>
                <a:pathLst>
                  <a:path h="167639">
                    <a:moveTo>
                      <a:pt x="0" y="16751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4" name="object 125"/>
              <p:cNvSpPr/>
              <p:nvPr/>
            </p:nvSpPr>
            <p:spPr>
              <a:xfrm>
                <a:off x="844558" y="2267536"/>
                <a:ext cx="0" cy="167640"/>
              </a:xfrm>
              <a:custGeom>
                <a:avLst/>
                <a:gdLst/>
                <a:ahLst/>
                <a:cxnLst/>
                <a:rect l="l" t="t" r="r" b="b"/>
                <a:pathLst>
                  <a:path h="167639">
                    <a:moveTo>
                      <a:pt x="0" y="16751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5" name="object 126"/>
              <p:cNvSpPr/>
              <p:nvPr/>
            </p:nvSpPr>
            <p:spPr>
              <a:xfrm>
                <a:off x="4257349" y="2431061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1993"/>
                    </a:moveTo>
                    <a:lnTo>
                      <a:pt x="9486" y="1993"/>
                    </a:lnTo>
                  </a:path>
                </a:pathLst>
              </a:custGeom>
              <a:ln w="39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6" name="object 127"/>
              <p:cNvSpPr/>
              <p:nvPr/>
            </p:nvSpPr>
            <p:spPr>
              <a:xfrm>
                <a:off x="3422152" y="2431061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1993"/>
                    </a:moveTo>
                    <a:lnTo>
                      <a:pt x="9486" y="1993"/>
                    </a:lnTo>
                  </a:path>
                </a:pathLst>
              </a:custGeom>
              <a:ln w="39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7" name="object 128"/>
              <p:cNvSpPr/>
              <p:nvPr/>
            </p:nvSpPr>
            <p:spPr>
              <a:xfrm>
                <a:off x="1665355" y="2431061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1993"/>
                    </a:moveTo>
                    <a:lnTo>
                      <a:pt x="9486" y="1993"/>
                    </a:lnTo>
                  </a:path>
                </a:pathLst>
              </a:custGeom>
              <a:ln w="39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8" name="object 129"/>
              <p:cNvSpPr/>
              <p:nvPr/>
            </p:nvSpPr>
            <p:spPr>
              <a:xfrm>
                <a:off x="830158" y="2431061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1993"/>
                    </a:moveTo>
                    <a:lnTo>
                      <a:pt x="9486" y="1993"/>
                    </a:lnTo>
                  </a:path>
                </a:pathLst>
              </a:custGeom>
              <a:ln w="3987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9" name="object 130"/>
              <p:cNvSpPr/>
              <p:nvPr/>
            </p:nvSpPr>
            <p:spPr>
              <a:xfrm>
                <a:off x="4271749" y="2348791"/>
                <a:ext cx="0" cy="86360"/>
              </a:xfrm>
              <a:custGeom>
                <a:avLst/>
                <a:gdLst/>
                <a:ahLst/>
                <a:cxnLst/>
                <a:rect l="l" t="t" r="r" b="b"/>
                <a:pathLst>
                  <a:path h="86360">
                    <a:moveTo>
                      <a:pt x="0" y="8625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0" name="object 131"/>
              <p:cNvSpPr/>
              <p:nvPr/>
            </p:nvSpPr>
            <p:spPr>
              <a:xfrm>
                <a:off x="3407751" y="2348791"/>
                <a:ext cx="0" cy="86360"/>
              </a:xfrm>
              <a:custGeom>
                <a:avLst/>
                <a:gdLst/>
                <a:ahLst/>
                <a:cxnLst/>
                <a:rect l="l" t="t" r="r" b="b"/>
                <a:pathLst>
                  <a:path h="86360">
                    <a:moveTo>
                      <a:pt x="0" y="8625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1" name="object 132"/>
              <p:cNvSpPr/>
              <p:nvPr/>
            </p:nvSpPr>
            <p:spPr>
              <a:xfrm>
                <a:off x="1679756" y="2348791"/>
                <a:ext cx="0" cy="86360"/>
              </a:xfrm>
              <a:custGeom>
                <a:avLst/>
                <a:gdLst/>
                <a:ahLst/>
                <a:cxnLst/>
                <a:rect l="l" t="t" r="r" b="b"/>
                <a:pathLst>
                  <a:path h="86360">
                    <a:moveTo>
                      <a:pt x="0" y="8625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2" name="object 133"/>
              <p:cNvSpPr/>
              <p:nvPr/>
            </p:nvSpPr>
            <p:spPr>
              <a:xfrm>
                <a:off x="815758" y="2348791"/>
                <a:ext cx="0" cy="86360"/>
              </a:xfrm>
              <a:custGeom>
                <a:avLst/>
                <a:gdLst/>
                <a:ahLst/>
                <a:cxnLst/>
                <a:rect l="l" t="t" r="r" b="b"/>
                <a:pathLst>
                  <a:path h="86360">
                    <a:moveTo>
                      <a:pt x="0" y="8625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3" name="object 134"/>
              <p:cNvSpPr/>
              <p:nvPr/>
            </p:nvSpPr>
            <p:spPr>
              <a:xfrm>
                <a:off x="4286149" y="2428928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3060"/>
                    </a:moveTo>
                    <a:lnTo>
                      <a:pt x="9486" y="3060"/>
                    </a:lnTo>
                  </a:path>
                </a:pathLst>
              </a:custGeom>
              <a:ln w="6121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4" name="object 135"/>
              <p:cNvSpPr/>
              <p:nvPr/>
            </p:nvSpPr>
            <p:spPr>
              <a:xfrm>
                <a:off x="3393352" y="2428928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3060"/>
                    </a:moveTo>
                    <a:lnTo>
                      <a:pt x="9486" y="3060"/>
                    </a:lnTo>
                  </a:path>
                </a:pathLst>
              </a:custGeom>
              <a:ln w="6121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5" name="object 136"/>
              <p:cNvSpPr/>
              <p:nvPr/>
            </p:nvSpPr>
            <p:spPr>
              <a:xfrm>
                <a:off x="1694155" y="2428928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3060"/>
                    </a:moveTo>
                    <a:lnTo>
                      <a:pt x="9486" y="3060"/>
                    </a:lnTo>
                  </a:path>
                </a:pathLst>
              </a:custGeom>
              <a:ln w="6121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6" name="object 137"/>
              <p:cNvSpPr/>
              <p:nvPr/>
            </p:nvSpPr>
            <p:spPr>
              <a:xfrm>
                <a:off x="801358" y="2428928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3060"/>
                    </a:moveTo>
                    <a:lnTo>
                      <a:pt x="9486" y="3060"/>
                    </a:lnTo>
                  </a:path>
                </a:pathLst>
              </a:custGeom>
              <a:ln w="6121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7" name="object 138"/>
              <p:cNvSpPr/>
              <p:nvPr/>
            </p:nvSpPr>
            <p:spPr>
              <a:xfrm>
                <a:off x="4300549" y="2206538"/>
                <a:ext cx="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h="228600">
                    <a:moveTo>
                      <a:pt x="0" y="22851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8" name="object 139"/>
              <p:cNvSpPr/>
              <p:nvPr/>
            </p:nvSpPr>
            <p:spPr>
              <a:xfrm>
                <a:off x="3378951" y="2206538"/>
                <a:ext cx="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h="228600">
                    <a:moveTo>
                      <a:pt x="0" y="22851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9" name="object 140"/>
              <p:cNvSpPr/>
              <p:nvPr/>
            </p:nvSpPr>
            <p:spPr>
              <a:xfrm>
                <a:off x="1708556" y="2206538"/>
                <a:ext cx="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h="228600">
                    <a:moveTo>
                      <a:pt x="0" y="22851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0" name="object 141"/>
              <p:cNvSpPr/>
              <p:nvPr/>
            </p:nvSpPr>
            <p:spPr>
              <a:xfrm>
                <a:off x="786959" y="2206538"/>
                <a:ext cx="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h="228600">
                    <a:moveTo>
                      <a:pt x="0" y="22851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1" name="object 142"/>
              <p:cNvSpPr/>
              <p:nvPr/>
            </p:nvSpPr>
            <p:spPr>
              <a:xfrm>
                <a:off x="4314949" y="243438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330"/>
                    </a:moveTo>
                    <a:lnTo>
                      <a:pt x="9486" y="33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2" name="object 143"/>
              <p:cNvSpPr/>
              <p:nvPr/>
            </p:nvSpPr>
            <p:spPr>
              <a:xfrm>
                <a:off x="3364551" y="243438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330"/>
                    </a:moveTo>
                    <a:lnTo>
                      <a:pt x="9486" y="33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3" name="object 144"/>
              <p:cNvSpPr/>
              <p:nvPr/>
            </p:nvSpPr>
            <p:spPr>
              <a:xfrm>
                <a:off x="1722956" y="243438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330"/>
                    </a:moveTo>
                    <a:lnTo>
                      <a:pt x="9486" y="33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4" name="object 145"/>
              <p:cNvSpPr/>
              <p:nvPr/>
            </p:nvSpPr>
            <p:spPr>
              <a:xfrm>
                <a:off x="772558" y="243438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330"/>
                    </a:moveTo>
                    <a:lnTo>
                      <a:pt x="9486" y="33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5" name="object 146"/>
              <p:cNvSpPr/>
              <p:nvPr/>
            </p:nvSpPr>
            <p:spPr>
              <a:xfrm>
                <a:off x="4329348" y="2430299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374"/>
                    </a:moveTo>
                    <a:lnTo>
                      <a:pt x="9486" y="2374"/>
                    </a:lnTo>
                  </a:path>
                </a:pathLst>
              </a:custGeom>
              <a:ln w="474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6" name="object 147"/>
              <p:cNvSpPr/>
              <p:nvPr/>
            </p:nvSpPr>
            <p:spPr>
              <a:xfrm>
                <a:off x="3350152" y="2430299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374"/>
                    </a:moveTo>
                    <a:lnTo>
                      <a:pt x="9486" y="2374"/>
                    </a:lnTo>
                  </a:path>
                </a:pathLst>
              </a:custGeom>
              <a:ln w="474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7" name="object 148"/>
              <p:cNvSpPr/>
              <p:nvPr/>
            </p:nvSpPr>
            <p:spPr>
              <a:xfrm>
                <a:off x="1737356" y="2430299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374"/>
                    </a:moveTo>
                    <a:lnTo>
                      <a:pt x="9486" y="2374"/>
                    </a:lnTo>
                  </a:path>
                </a:pathLst>
              </a:custGeom>
              <a:ln w="474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8" name="object 149"/>
              <p:cNvSpPr/>
              <p:nvPr/>
            </p:nvSpPr>
            <p:spPr>
              <a:xfrm>
                <a:off x="758159" y="2430299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374"/>
                    </a:moveTo>
                    <a:lnTo>
                      <a:pt x="9486" y="2374"/>
                    </a:lnTo>
                  </a:path>
                </a:pathLst>
              </a:custGeom>
              <a:ln w="4749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9" name="object 150"/>
              <p:cNvSpPr/>
              <p:nvPr/>
            </p:nvSpPr>
            <p:spPr>
              <a:xfrm>
                <a:off x="4343749" y="243490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3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0" name="object 151"/>
              <p:cNvSpPr/>
              <p:nvPr/>
            </p:nvSpPr>
            <p:spPr>
              <a:xfrm>
                <a:off x="3335751" y="243490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3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1" name="object 152"/>
              <p:cNvSpPr/>
              <p:nvPr/>
            </p:nvSpPr>
            <p:spPr>
              <a:xfrm>
                <a:off x="1751756" y="243490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3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2" name="object 153"/>
              <p:cNvSpPr/>
              <p:nvPr/>
            </p:nvSpPr>
            <p:spPr>
              <a:xfrm>
                <a:off x="743758" y="243490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3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3" name="object 154"/>
              <p:cNvSpPr/>
              <p:nvPr/>
            </p:nvSpPr>
            <p:spPr>
              <a:xfrm>
                <a:off x="4358149" y="2190892"/>
                <a:ext cx="0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h="244475">
                    <a:moveTo>
                      <a:pt x="0" y="24415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4" name="object 155"/>
              <p:cNvSpPr/>
              <p:nvPr/>
            </p:nvSpPr>
            <p:spPr>
              <a:xfrm>
                <a:off x="3321352" y="2190892"/>
                <a:ext cx="0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h="244475">
                    <a:moveTo>
                      <a:pt x="0" y="24415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5" name="object 156"/>
              <p:cNvSpPr/>
              <p:nvPr/>
            </p:nvSpPr>
            <p:spPr>
              <a:xfrm>
                <a:off x="1766155" y="2190892"/>
                <a:ext cx="0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h="244475">
                    <a:moveTo>
                      <a:pt x="0" y="24415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6" name="object 157"/>
              <p:cNvSpPr/>
              <p:nvPr/>
            </p:nvSpPr>
            <p:spPr>
              <a:xfrm>
                <a:off x="729358" y="2190892"/>
                <a:ext cx="0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h="244475">
                    <a:moveTo>
                      <a:pt x="0" y="24415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7" name="object 158"/>
              <p:cNvSpPr/>
              <p:nvPr/>
            </p:nvSpPr>
            <p:spPr>
              <a:xfrm>
                <a:off x="4372548" y="2429169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0"/>
                    </a:moveTo>
                    <a:lnTo>
                      <a:pt x="9486" y="2940"/>
                    </a:lnTo>
                  </a:path>
                </a:pathLst>
              </a:custGeom>
              <a:ln w="58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8" name="object 159"/>
              <p:cNvSpPr/>
              <p:nvPr/>
            </p:nvSpPr>
            <p:spPr>
              <a:xfrm>
                <a:off x="3306951" y="2429169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0"/>
                    </a:moveTo>
                    <a:lnTo>
                      <a:pt x="9486" y="2940"/>
                    </a:lnTo>
                  </a:path>
                </a:pathLst>
              </a:custGeom>
              <a:ln w="58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9" name="object 160"/>
              <p:cNvSpPr/>
              <p:nvPr/>
            </p:nvSpPr>
            <p:spPr>
              <a:xfrm>
                <a:off x="1780556" y="2429169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0"/>
                    </a:moveTo>
                    <a:lnTo>
                      <a:pt x="9486" y="2940"/>
                    </a:lnTo>
                  </a:path>
                </a:pathLst>
              </a:custGeom>
              <a:ln w="58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0" name="object 161"/>
              <p:cNvSpPr/>
              <p:nvPr/>
            </p:nvSpPr>
            <p:spPr>
              <a:xfrm>
                <a:off x="714959" y="2429169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0"/>
                    </a:moveTo>
                    <a:lnTo>
                      <a:pt x="9486" y="2940"/>
                    </a:lnTo>
                  </a:path>
                </a:pathLst>
              </a:custGeom>
              <a:ln w="588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1" name="object 162"/>
              <p:cNvSpPr/>
              <p:nvPr/>
            </p:nvSpPr>
            <p:spPr>
              <a:xfrm>
                <a:off x="4386949" y="2411313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1868"/>
                    </a:moveTo>
                    <a:lnTo>
                      <a:pt x="9486" y="11868"/>
                    </a:lnTo>
                  </a:path>
                </a:pathLst>
              </a:custGeom>
              <a:ln w="2373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2" name="object 163"/>
              <p:cNvSpPr/>
              <p:nvPr/>
            </p:nvSpPr>
            <p:spPr>
              <a:xfrm>
                <a:off x="3292552" y="2411313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1868"/>
                    </a:moveTo>
                    <a:lnTo>
                      <a:pt x="9486" y="11868"/>
                    </a:lnTo>
                  </a:path>
                </a:pathLst>
              </a:custGeom>
              <a:ln w="2373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3" name="object 164"/>
              <p:cNvSpPr/>
              <p:nvPr/>
            </p:nvSpPr>
            <p:spPr>
              <a:xfrm>
                <a:off x="1794955" y="2411313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1868"/>
                    </a:moveTo>
                    <a:lnTo>
                      <a:pt x="9486" y="11868"/>
                    </a:lnTo>
                  </a:path>
                </a:pathLst>
              </a:custGeom>
              <a:ln w="2373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4" name="object 165"/>
              <p:cNvSpPr/>
              <p:nvPr/>
            </p:nvSpPr>
            <p:spPr>
              <a:xfrm>
                <a:off x="700558" y="2411313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1868"/>
                    </a:moveTo>
                    <a:lnTo>
                      <a:pt x="9486" y="11868"/>
                    </a:lnTo>
                  </a:path>
                </a:pathLst>
              </a:custGeom>
              <a:ln w="2373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5" name="object 166"/>
              <p:cNvSpPr/>
              <p:nvPr/>
            </p:nvSpPr>
            <p:spPr>
              <a:xfrm>
                <a:off x="4401348" y="2428407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486" y="3321"/>
                    </a:moveTo>
                    <a:lnTo>
                      <a:pt x="9486" y="3321"/>
                    </a:lnTo>
                  </a:path>
                </a:pathLst>
              </a:custGeom>
              <a:ln w="664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6" name="object 167"/>
              <p:cNvSpPr/>
              <p:nvPr/>
            </p:nvSpPr>
            <p:spPr>
              <a:xfrm>
                <a:off x="3278151" y="2428407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486" y="3321"/>
                    </a:moveTo>
                    <a:lnTo>
                      <a:pt x="9486" y="3321"/>
                    </a:lnTo>
                  </a:path>
                </a:pathLst>
              </a:custGeom>
              <a:ln w="664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7" name="object 168"/>
              <p:cNvSpPr/>
              <p:nvPr/>
            </p:nvSpPr>
            <p:spPr>
              <a:xfrm>
                <a:off x="1809356" y="2428407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486" y="3321"/>
                    </a:moveTo>
                    <a:lnTo>
                      <a:pt x="9486" y="3321"/>
                    </a:lnTo>
                  </a:path>
                </a:pathLst>
              </a:custGeom>
              <a:ln w="664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8" name="object 169"/>
              <p:cNvSpPr/>
              <p:nvPr/>
            </p:nvSpPr>
            <p:spPr>
              <a:xfrm>
                <a:off x="686159" y="2428407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486" y="3321"/>
                    </a:moveTo>
                    <a:lnTo>
                      <a:pt x="9486" y="3321"/>
                    </a:lnTo>
                  </a:path>
                </a:pathLst>
              </a:custGeom>
              <a:ln w="664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9" name="object 170"/>
              <p:cNvSpPr/>
              <p:nvPr/>
            </p:nvSpPr>
            <p:spPr>
              <a:xfrm>
                <a:off x="4406262" y="2186485"/>
                <a:ext cx="19050" cy="24892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48919">
                    <a:moveTo>
                      <a:pt x="0" y="248564"/>
                    </a:moveTo>
                    <a:lnTo>
                      <a:pt x="18973" y="248564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248564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0" name="object 171"/>
              <p:cNvSpPr/>
              <p:nvPr/>
            </p:nvSpPr>
            <p:spPr>
              <a:xfrm>
                <a:off x="3254265" y="2186485"/>
                <a:ext cx="19050" cy="24892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48919">
                    <a:moveTo>
                      <a:pt x="0" y="248564"/>
                    </a:moveTo>
                    <a:lnTo>
                      <a:pt x="18973" y="248564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248564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1" name="object 172"/>
              <p:cNvSpPr/>
              <p:nvPr/>
            </p:nvSpPr>
            <p:spPr>
              <a:xfrm>
                <a:off x="1814268" y="2186485"/>
                <a:ext cx="19050" cy="24892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48919">
                    <a:moveTo>
                      <a:pt x="0" y="248564"/>
                    </a:moveTo>
                    <a:lnTo>
                      <a:pt x="18973" y="248564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248564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2" name="object 173"/>
              <p:cNvSpPr/>
              <p:nvPr/>
            </p:nvSpPr>
            <p:spPr>
              <a:xfrm>
                <a:off x="662271" y="2186485"/>
                <a:ext cx="19050" cy="24892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48919">
                    <a:moveTo>
                      <a:pt x="0" y="248564"/>
                    </a:moveTo>
                    <a:lnTo>
                      <a:pt x="18973" y="248564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248564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3" name="object 174"/>
              <p:cNvSpPr/>
              <p:nvPr/>
            </p:nvSpPr>
            <p:spPr>
              <a:xfrm>
                <a:off x="4430148" y="2434287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381"/>
                    </a:moveTo>
                    <a:lnTo>
                      <a:pt x="9486" y="381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4" name="object 175"/>
              <p:cNvSpPr/>
              <p:nvPr/>
            </p:nvSpPr>
            <p:spPr>
              <a:xfrm>
                <a:off x="3249352" y="2434287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381"/>
                    </a:moveTo>
                    <a:lnTo>
                      <a:pt x="9486" y="381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5" name="object 176"/>
              <p:cNvSpPr/>
              <p:nvPr/>
            </p:nvSpPr>
            <p:spPr>
              <a:xfrm>
                <a:off x="1838156" y="2434287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381"/>
                    </a:moveTo>
                    <a:lnTo>
                      <a:pt x="9486" y="381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6" name="object 177"/>
              <p:cNvSpPr/>
              <p:nvPr/>
            </p:nvSpPr>
            <p:spPr>
              <a:xfrm>
                <a:off x="657359" y="2434287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381"/>
                    </a:moveTo>
                    <a:lnTo>
                      <a:pt x="9486" y="381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7" name="object 178"/>
              <p:cNvSpPr/>
              <p:nvPr/>
            </p:nvSpPr>
            <p:spPr>
              <a:xfrm>
                <a:off x="4444549" y="2269860"/>
                <a:ext cx="0" cy="165735"/>
              </a:xfrm>
              <a:custGeom>
                <a:avLst/>
                <a:gdLst/>
                <a:ahLst/>
                <a:cxnLst/>
                <a:rect l="l" t="t" r="r" b="b"/>
                <a:pathLst>
                  <a:path h="165735">
                    <a:moveTo>
                      <a:pt x="0" y="1651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8" name="object 179"/>
              <p:cNvSpPr/>
              <p:nvPr/>
            </p:nvSpPr>
            <p:spPr>
              <a:xfrm>
                <a:off x="3234951" y="2269860"/>
                <a:ext cx="0" cy="165735"/>
              </a:xfrm>
              <a:custGeom>
                <a:avLst/>
                <a:gdLst/>
                <a:ahLst/>
                <a:cxnLst/>
                <a:rect l="l" t="t" r="r" b="b"/>
                <a:pathLst>
                  <a:path h="165735">
                    <a:moveTo>
                      <a:pt x="0" y="1651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9" name="object 180"/>
              <p:cNvSpPr/>
              <p:nvPr/>
            </p:nvSpPr>
            <p:spPr>
              <a:xfrm>
                <a:off x="1852556" y="2269860"/>
                <a:ext cx="0" cy="165735"/>
              </a:xfrm>
              <a:custGeom>
                <a:avLst/>
                <a:gdLst/>
                <a:ahLst/>
                <a:cxnLst/>
                <a:rect l="l" t="t" r="r" b="b"/>
                <a:pathLst>
                  <a:path h="165735">
                    <a:moveTo>
                      <a:pt x="0" y="1651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0" name="object 181"/>
              <p:cNvSpPr/>
              <p:nvPr/>
            </p:nvSpPr>
            <p:spPr>
              <a:xfrm>
                <a:off x="642959" y="2269860"/>
                <a:ext cx="0" cy="165735"/>
              </a:xfrm>
              <a:custGeom>
                <a:avLst/>
                <a:gdLst/>
                <a:ahLst/>
                <a:cxnLst/>
                <a:rect l="l" t="t" r="r" b="b"/>
                <a:pathLst>
                  <a:path h="165735">
                    <a:moveTo>
                      <a:pt x="0" y="1651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1" name="object 182"/>
              <p:cNvSpPr/>
              <p:nvPr/>
            </p:nvSpPr>
            <p:spPr>
              <a:xfrm>
                <a:off x="4458948" y="243131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6"/>
                    </a:moveTo>
                    <a:lnTo>
                      <a:pt x="9486" y="1866"/>
                    </a:lnTo>
                  </a:path>
                </a:pathLst>
              </a:custGeom>
              <a:ln w="373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2" name="object 183"/>
              <p:cNvSpPr/>
              <p:nvPr/>
            </p:nvSpPr>
            <p:spPr>
              <a:xfrm>
                <a:off x="3220552" y="243131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6"/>
                    </a:moveTo>
                    <a:lnTo>
                      <a:pt x="9486" y="1866"/>
                    </a:lnTo>
                  </a:path>
                </a:pathLst>
              </a:custGeom>
              <a:ln w="373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3" name="object 184"/>
              <p:cNvSpPr/>
              <p:nvPr/>
            </p:nvSpPr>
            <p:spPr>
              <a:xfrm>
                <a:off x="1866955" y="243131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6"/>
                    </a:moveTo>
                    <a:lnTo>
                      <a:pt x="9486" y="1866"/>
                    </a:lnTo>
                  </a:path>
                </a:pathLst>
              </a:custGeom>
              <a:ln w="373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4" name="object 185"/>
              <p:cNvSpPr/>
              <p:nvPr/>
            </p:nvSpPr>
            <p:spPr>
              <a:xfrm>
                <a:off x="628559" y="2431315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6"/>
                    </a:moveTo>
                    <a:lnTo>
                      <a:pt x="9486" y="1866"/>
                    </a:lnTo>
                  </a:path>
                </a:pathLst>
              </a:custGeom>
              <a:ln w="373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5" name="object 186"/>
              <p:cNvSpPr/>
              <p:nvPr/>
            </p:nvSpPr>
            <p:spPr>
              <a:xfrm>
                <a:off x="4473349" y="2311123"/>
                <a:ext cx="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h="124460">
                    <a:moveTo>
                      <a:pt x="0" y="12392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6" name="object 187"/>
              <p:cNvSpPr/>
              <p:nvPr/>
            </p:nvSpPr>
            <p:spPr>
              <a:xfrm>
                <a:off x="3206151" y="2311123"/>
                <a:ext cx="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h="124460">
                    <a:moveTo>
                      <a:pt x="0" y="12392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7" name="object 188"/>
              <p:cNvSpPr/>
              <p:nvPr/>
            </p:nvSpPr>
            <p:spPr>
              <a:xfrm>
                <a:off x="1881356" y="2311123"/>
                <a:ext cx="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h="124460">
                    <a:moveTo>
                      <a:pt x="0" y="12392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8" name="object 189"/>
              <p:cNvSpPr/>
              <p:nvPr/>
            </p:nvSpPr>
            <p:spPr>
              <a:xfrm>
                <a:off x="614159" y="2311123"/>
                <a:ext cx="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h="124460">
                    <a:moveTo>
                      <a:pt x="0" y="12392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9" name="object 190"/>
              <p:cNvSpPr/>
              <p:nvPr/>
            </p:nvSpPr>
            <p:spPr>
              <a:xfrm>
                <a:off x="4487748" y="243257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38"/>
                    </a:moveTo>
                    <a:lnTo>
                      <a:pt x="9486" y="1238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0" name="object 191"/>
              <p:cNvSpPr/>
              <p:nvPr/>
            </p:nvSpPr>
            <p:spPr>
              <a:xfrm>
                <a:off x="3191752" y="243257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38"/>
                    </a:moveTo>
                    <a:lnTo>
                      <a:pt x="9486" y="1238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1" name="object 192"/>
              <p:cNvSpPr/>
              <p:nvPr/>
            </p:nvSpPr>
            <p:spPr>
              <a:xfrm>
                <a:off x="1895755" y="243257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38"/>
                    </a:moveTo>
                    <a:lnTo>
                      <a:pt x="9486" y="1238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2" name="object 193"/>
              <p:cNvSpPr/>
              <p:nvPr/>
            </p:nvSpPr>
            <p:spPr>
              <a:xfrm>
                <a:off x="599759" y="243257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38"/>
                    </a:moveTo>
                    <a:lnTo>
                      <a:pt x="9486" y="1238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3" name="object 194"/>
              <p:cNvSpPr/>
              <p:nvPr/>
            </p:nvSpPr>
            <p:spPr>
              <a:xfrm>
                <a:off x="4502148" y="2121778"/>
                <a:ext cx="0" cy="313690"/>
              </a:xfrm>
              <a:custGeom>
                <a:avLst/>
                <a:gdLst/>
                <a:ahLst/>
                <a:cxnLst/>
                <a:rect l="l" t="t" r="r" b="b"/>
                <a:pathLst>
                  <a:path h="313689">
                    <a:moveTo>
                      <a:pt x="0" y="31327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4" name="object 195"/>
              <p:cNvSpPr/>
              <p:nvPr/>
            </p:nvSpPr>
            <p:spPr>
              <a:xfrm>
                <a:off x="3177351" y="2121778"/>
                <a:ext cx="0" cy="313690"/>
              </a:xfrm>
              <a:custGeom>
                <a:avLst/>
                <a:gdLst/>
                <a:ahLst/>
                <a:cxnLst/>
                <a:rect l="l" t="t" r="r" b="b"/>
                <a:pathLst>
                  <a:path h="313689">
                    <a:moveTo>
                      <a:pt x="0" y="31327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5" name="object 196"/>
              <p:cNvSpPr/>
              <p:nvPr/>
            </p:nvSpPr>
            <p:spPr>
              <a:xfrm>
                <a:off x="1910156" y="2121778"/>
                <a:ext cx="0" cy="313690"/>
              </a:xfrm>
              <a:custGeom>
                <a:avLst/>
                <a:gdLst/>
                <a:ahLst/>
                <a:cxnLst/>
                <a:rect l="l" t="t" r="r" b="b"/>
                <a:pathLst>
                  <a:path h="313689">
                    <a:moveTo>
                      <a:pt x="0" y="31327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6" name="object 197"/>
              <p:cNvSpPr/>
              <p:nvPr/>
            </p:nvSpPr>
            <p:spPr>
              <a:xfrm>
                <a:off x="585359" y="2121778"/>
                <a:ext cx="0" cy="313690"/>
              </a:xfrm>
              <a:custGeom>
                <a:avLst/>
                <a:gdLst/>
                <a:ahLst/>
                <a:cxnLst/>
                <a:rect l="l" t="t" r="r" b="b"/>
                <a:pathLst>
                  <a:path h="313689">
                    <a:moveTo>
                      <a:pt x="0" y="31327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7" name="object 198"/>
              <p:cNvSpPr/>
              <p:nvPr/>
            </p:nvSpPr>
            <p:spPr>
              <a:xfrm>
                <a:off x="4516549" y="2433068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990"/>
                    </a:moveTo>
                    <a:lnTo>
                      <a:pt x="9486" y="990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8" name="object 199"/>
              <p:cNvSpPr/>
              <p:nvPr/>
            </p:nvSpPr>
            <p:spPr>
              <a:xfrm>
                <a:off x="3162952" y="2433068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990"/>
                    </a:moveTo>
                    <a:lnTo>
                      <a:pt x="9486" y="990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9" name="object 200"/>
              <p:cNvSpPr/>
              <p:nvPr/>
            </p:nvSpPr>
            <p:spPr>
              <a:xfrm>
                <a:off x="1924555" y="2433068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990"/>
                    </a:moveTo>
                    <a:lnTo>
                      <a:pt x="9486" y="990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0" name="object 201"/>
              <p:cNvSpPr/>
              <p:nvPr/>
            </p:nvSpPr>
            <p:spPr>
              <a:xfrm>
                <a:off x="570958" y="2433068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990"/>
                    </a:moveTo>
                    <a:lnTo>
                      <a:pt x="9486" y="990"/>
                    </a:lnTo>
                  </a:path>
                </a:pathLst>
              </a:custGeom>
              <a:ln w="317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1" name="object 202"/>
              <p:cNvSpPr/>
              <p:nvPr/>
            </p:nvSpPr>
            <p:spPr>
              <a:xfrm>
                <a:off x="4530948" y="2120292"/>
                <a:ext cx="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h="314960">
                    <a:moveTo>
                      <a:pt x="0" y="3147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2" name="object 203"/>
              <p:cNvSpPr/>
              <p:nvPr/>
            </p:nvSpPr>
            <p:spPr>
              <a:xfrm>
                <a:off x="3148552" y="2120292"/>
                <a:ext cx="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h="314960">
                    <a:moveTo>
                      <a:pt x="0" y="3147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3" name="object 204"/>
              <p:cNvSpPr/>
              <p:nvPr/>
            </p:nvSpPr>
            <p:spPr>
              <a:xfrm>
                <a:off x="1938955" y="2120292"/>
                <a:ext cx="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h="314960">
                    <a:moveTo>
                      <a:pt x="0" y="3147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4" name="object 205"/>
              <p:cNvSpPr/>
              <p:nvPr/>
            </p:nvSpPr>
            <p:spPr>
              <a:xfrm>
                <a:off x="556559" y="2120292"/>
                <a:ext cx="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h="314960">
                    <a:moveTo>
                      <a:pt x="0" y="3147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5" name="object 206"/>
              <p:cNvSpPr/>
              <p:nvPr/>
            </p:nvSpPr>
            <p:spPr>
              <a:xfrm>
                <a:off x="4545348" y="242929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876"/>
                    </a:moveTo>
                    <a:lnTo>
                      <a:pt x="9486" y="2876"/>
                    </a:lnTo>
                  </a:path>
                </a:pathLst>
              </a:custGeom>
              <a:ln w="575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6" name="object 207"/>
              <p:cNvSpPr/>
              <p:nvPr/>
            </p:nvSpPr>
            <p:spPr>
              <a:xfrm>
                <a:off x="3134152" y="242929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876"/>
                    </a:moveTo>
                    <a:lnTo>
                      <a:pt x="9486" y="2876"/>
                    </a:lnTo>
                  </a:path>
                </a:pathLst>
              </a:custGeom>
              <a:ln w="575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7" name="object 208"/>
              <p:cNvSpPr/>
              <p:nvPr/>
            </p:nvSpPr>
            <p:spPr>
              <a:xfrm>
                <a:off x="1953355" y="242929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876"/>
                    </a:moveTo>
                    <a:lnTo>
                      <a:pt x="9486" y="2876"/>
                    </a:lnTo>
                  </a:path>
                </a:pathLst>
              </a:custGeom>
              <a:ln w="575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8" name="object 209"/>
              <p:cNvSpPr/>
              <p:nvPr/>
            </p:nvSpPr>
            <p:spPr>
              <a:xfrm>
                <a:off x="542159" y="242929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876"/>
                    </a:moveTo>
                    <a:lnTo>
                      <a:pt x="9486" y="2876"/>
                    </a:lnTo>
                  </a:path>
                </a:pathLst>
              </a:custGeom>
              <a:ln w="575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9" name="object 210"/>
              <p:cNvSpPr/>
              <p:nvPr/>
            </p:nvSpPr>
            <p:spPr>
              <a:xfrm>
                <a:off x="4559748" y="2218971"/>
                <a:ext cx="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h="216535">
                    <a:moveTo>
                      <a:pt x="0" y="21607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0" name="object 211"/>
              <p:cNvSpPr/>
              <p:nvPr/>
            </p:nvSpPr>
            <p:spPr>
              <a:xfrm>
                <a:off x="3119752" y="2218971"/>
                <a:ext cx="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h="216535">
                    <a:moveTo>
                      <a:pt x="0" y="21607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1" name="object 212"/>
              <p:cNvSpPr/>
              <p:nvPr/>
            </p:nvSpPr>
            <p:spPr>
              <a:xfrm>
                <a:off x="1967755" y="2218971"/>
                <a:ext cx="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h="216535">
                    <a:moveTo>
                      <a:pt x="0" y="21607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2" name="object 213"/>
              <p:cNvSpPr/>
              <p:nvPr/>
            </p:nvSpPr>
            <p:spPr>
              <a:xfrm>
                <a:off x="527759" y="2218971"/>
                <a:ext cx="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h="216535">
                    <a:moveTo>
                      <a:pt x="0" y="21607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3" name="object 214"/>
              <p:cNvSpPr/>
              <p:nvPr/>
            </p:nvSpPr>
            <p:spPr>
              <a:xfrm>
                <a:off x="4574148" y="2427683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682"/>
                    </a:moveTo>
                    <a:lnTo>
                      <a:pt x="9486" y="3682"/>
                    </a:lnTo>
                  </a:path>
                </a:pathLst>
              </a:custGeom>
              <a:ln w="736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4" name="object 215"/>
              <p:cNvSpPr/>
              <p:nvPr/>
            </p:nvSpPr>
            <p:spPr>
              <a:xfrm>
                <a:off x="3105353" y="2427683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682"/>
                    </a:moveTo>
                    <a:lnTo>
                      <a:pt x="9486" y="3682"/>
                    </a:lnTo>
                  </a:path>
                </a:pathLst>
              </a:custGeom>
              <a:ln w="736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5" name="object 216"/>
              <p:cNvSpPr/>
              <p:nvPr/>
            </p:nvSpPr>
            <p:spPr>
              <a:xfrm>
                <a:off x="1982154" y="2427683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682"/>
                    </a:moveTo>
                    <a:lnTo>
                      <a:pt x="9486" y="3682"/>
                    </a:lnTo>
                  </a:path>
                </a:pathLst>
              </a:custGeom>
              <a:ln w="736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6" name="object 217"/>
              <p:cNvSpPr/>
              <p:nvPr/>
            </p:nvSpPr>
            <p:spPr>
              <a:xfrm>
                <a:off x="513359" y="2427683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682"/>
                    </a:moveTo>
                    <a:lnTo>
                      <a:pt x="9486" y="3682"/>
                    </a:lnTo>
                  </a:path>
                </a:pathLst>
              </a:custGeom>
              <a:ln w="7365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7" name="object 218"/>
              <p:cNvSpPr/>
              <p:nvPr/>
            </p:nvSpPr>
            <p:spPr>
              <a:xfrm>
                <a:off x="4588548" y="2320444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6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8" name="object 219"/>
              <p:cNvSpPr/>
              <p:nvPr/>
            </p:nvSpPr>
            <p:spPr>
              <a:xfrm>
                <a:off x="3090952" y="2320444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6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9" name="object 220"/>
              <p:cNvSpPr/>
              <p:nvPr/>
            </p:nvSpPr>
            <p:spPr>
              <a:xfrm>
                <a:off x="1996555" y="2320444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6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0" name="object 221"/>
              <p:cNvSpPr/>
              <p:nvPr/>
            </p:nvSpPr>
            <p:spPr>
              <a:xfrm>
                <a:off x="498960" y="2320444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6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1" name="object 222"/>
              <p:cNvSpPr/>
              <p:nvPr/>
            </p:nvSpPr>
            <p:spPr>
              <a:xfrm>
                <a:off x="4602948" y="2427671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689"/>
                    </a:moveTo>
                    <a:lnTo>
                      <a:pt x="9486" y="3689"/>
                    </a:lnTo>
                  </a:path>
                </a:pathLst>
              </a:custGeom>
              <a:ln w="737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2" name="object 223"/>
              <p:cNvSpPr/>
              <p:nvPr/>
            </p:nvSpPr>
            <p:spPr>
              <a:xfrm>
                <a:off x="3076552" y="2427671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689"/>
                    </a:moveTo>
                    <a:lnTo>
                      <a:pt x="9486" y="3689"/>
                    </a:lnTo>
                  </a:path>
                </a:pathLst>
              </a:custGeom>
              <a:ln w="737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3" name="object 224"/>
              <p:cNvSpPr/>
              <p:nvPr/>
            </p:nvSpPr>
            <p:spPr>
              <a:xfrm>
                <a:off x="2010955" y="2427671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689"/>
                    </a:moveTo>
                    <a:lnTo>
                      <a:pt x="9486" y="3689"/>
                    </a:lnTo>
                  </a:path>
                </a:pathLst>
              </a:custGeom>
              <a:ln w="737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4" name="object 225"/>
              <p:cNvSpPr/>
              <p:nvPr/>
            </p:nvSpPr>
            <p:spPr>
              <a:xfrm>
                <a:off x="484559" y="2427671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689"/>
                    </a:moveTo>
                    <a:lnTo>
                      <a:pt x="9486" y="3689"/>
                    </a:lnTo>
                  </a:path>
                </a:pathLst>
              </a:custGeom>
              <a:ln w="7378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5" name="object 226"/>
              <p:cNvSpPr/>
              <p:nvPr/>
            </p:nvSpPr>
            <p:spPr>
              <a:xfrm>
                <a:off x="4617348" y="2385862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918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6" name="object 227"/>
              <p:cNvSpPr/>
              <p:nvPr/>
            </p:nvSpPr>
            <p:spPr>
              <a:xfrm>
                <a:off x="3062152" y="2385862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918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7" name="object 228"/>
              <p:cNvSpPr/>
              <p:nvPr/>
            </p:nvSpPr>
            <p:spPr>
              <a:xfrm>
                <a:off x="2025355" y="2385862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918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8" name="object 229"/>
              <p:cNvSpPr/>
              <p:nvPr/>
            </p:nvSpPr>
            <p:spPr>
              <a:xfrm>
                <a:off x="470160" y="2385862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918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9" name="object 230"/>
              <p:cNvSpPr/>
              <p:nvPr/>
            </p:nvSpPr>
            <p:spPr>
              <a:xfrm>
                <a:off x="4631748" y="2428293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486" y="3378"/>
                    </a:moveTo>
                    <a:lnTo>
                      <a:pt x="9486" y="3378"/>
                    </a:lnTo>
                  </a:path>
                </a:pathLst>
              </a:custGeom>
              <a:ln w="67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0" name="object 231"/>
              <p:cNvSpPr/>
              <p:nvPr/>
            </p:nvSpPr>
            <p:spPr>
              <a:xfrm>
                <a:off x="3047752" y="2428293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486" y="3378"/>
                    </a:moveTo>
                    <a:lnTo>
                      <a:pt x="9486" y="3378"/>
                    </a:lnTo>
                  </a:path>
                </a:pathLst>
              </a:custGeom>
              <a:ln w="67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1" name="object 232"/>
              <p:cNvSpPr/>
              <p:nvPr/>
            </p:nvSpPr>
            <p:spPr>
              <a:xfrm>
                <a:off x="2039755" y="2428293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486" y="3378"/>
                    </a:moveTo>
                    <a:lnTo>
                      <a:pt x="9486" y="3378"/>
                    </a:lnTo>
                  </a:path>
                </a:pathLst>
              </a:custGeom>
              <a:ln w="67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2" name="object 233"/>
              <p:cNvSpPr/>
              <p:nvPr/>
            </p:nvSpPr>
            <p:spPr>
              <a:xfrm>
                <a:off x="455759" y="2428293"/>
                <a:ext cx="0" cy="6985"/>
              </a:xfrm>
              <a:custGeom>
                <a:avLst/>
                <a:gdLst/>
                <a:ahLst/>
                <a:cxnLst/>
                <a:rect l="l" t="t" r="r" b="b"/>
                <a:pathLst>
                  <a:path h="6985">
                    <a:moveTo>
                      <a:pt x="-9486" y="3378"/>
                    </a:moveTo>
                    <a:lnTo>
                      <a:pt x="9486" y="3378"/>
                    </a:lnTo>
                  </a:path>
                </a:pathLst>
              </a:custGeom>
              <a:ln w="675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3" name="object 234"/>
              <p:cNvSpPr/>
              <p:nvPr/>
            </p:nvSpPr>
            <p:spPr>
              <a:xfrm>
                <a:off x="4646148" y="2417942"/>
                <a:ext cx="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h="17144">
                    <a:moveTo>
                      <a:pt x="-9486" y="8553"/>
                    </a:moveTo>
                    <a:lnTo>
                      <a:pt x="9486" y="8553"/>
                    </a:lnTo>
                  </a:path>
                </a:pathLst>
              </a:custGeom>
              <a:ln w="171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4" name="object 235"/>
              <p:cNvSpPr/>
              <p:nvPr/>
            </p:nvSpPr>
            <p:spPr>
              <a:xfrm>
                <a:off x="3033353" y="2417942"/>
                <a:ext cx="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h="17144">
                    <a:moveTo>
                      <a:pt x="-9486" y="8553"/>
                    </a:moveTo>
                    <a:lnTo>
                      <a:pt x="9486" y="8553"/>
                    </a:lnTo>
                  </a:path>
                </a:pathLst>
              </a:custGeom>
              <a:ln w="171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5" name="object 236"/>
              <p:cNvSpPr/>
              <p:nvPr/>
            </p:nvSpPr>
            <p:spPr>
              <a:xfrm>
                <a:off x="2054155" y="2417942"/>
                <a:ext cx="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h="17144">
                    <a:moveTo>
                      <a:pt x="-9486" y="8553"/>
                    </a:moveTo>
                    <a:lnTo>
                      <a:pt x="9486" y="8553"/>
                    </a:lnTo>
                  </a:path>
                </a:pathLst>
              </a:custGeom>
              <a:ln w="171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6" name="object 237"/>
              <p:cNvSpPr/>
              <p:nvPr/>
            </p:nvSpPr>
            <p:spPr>
              <a:xfrm>
                <a:off x="441359" y="2417942"/>
                <a:ext cx="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h="17144">
                    <a:moveTo>
                      <a:pt x="-9486" y="8553"/>
                    </a:moveTo>
                    <a:lnTo>
                      <a:pt x="9486" y="8553"/>
                    </a:lnTo>
                  </a:path>
                </a:pathLst>
              </a:custGeom>
              <a:ln w="171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7" name="object 238"/>
              <p:cNvSpPr/>
              <p:nvPr/>
            </p:nvSpPr>
            <p:spPr>
              <a:xfrm>
                <a:off x="4660548" y="2428953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3048"/>
                    </a:moveTo>
                    <a:lnTo>
                      <a:pt x="9486" y="3048"/>
                    </a:lnTo>
                  </a:path>
                </a:pathLst>
              </a:custGeom>
              <a:ln w="609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8" name="object 239"/>
              <p:cNvSpPr/>
              <p:nvPr/>
            </p:nvSpPr>
            <p:spPr>
              <a:xfrm>
                <a:off x="3018952" y="2428953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3048"/>
                    </a:moveTo>
                    <a:lnTo>
                      <a:pt x="9486" y="3048"/>
                    </a:lnTo>
                  </a:path>
                </a:pathLst>
              </a:custGeom>
              <a:ln w="609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9" name="object 240"/>
              <p:cNvSpPr/>
              <p:nvPr/>
            </p:nvSpPr>
            <p:spPr>
              <a:xfrm>
                <a:off x="2068555" y="2428953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3048"/>
                    </a:moveTo>
                    <a:lnTo>
                      <a:pt x="9486" y="3048"/>
                    </a:lnTo>
                  </a:path>
                </a:pathLst>
              </a:custGeom>
              <a:ln w="609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0" name="object 241"/>
              <p:cNvSpPr/>
              <p:nvPr/>
            </p:nvSpPr>
            <p:spPr>
              <a:xfrm>
                <a:off x="426959" y="2428953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3048"/>
                    </a:moveTo>
                    <a:lnTo>
                      <a:pt x="9486" y="3048"/>
                    </a:lnTo>
                  </a:path>
                </a:pathLst>
              </a:custGeom>
              <a:ln w="609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1" name="object 242"/>
              <p:cNvSpPr/>
              <p:nvPr/>
            </p:nvSpPr>
            <p:spPr>
              <a:xfrm>
                <a:off x="4674948" y="2430757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46"/>
                    </a:moveTo>
                    <a:lnTo>
                      <a:pt x="9486" y="2146"/>
                    </a:lnTo>
                  </a:path>
                </a:pathLst>
              </a:custGeom>
              <a:ln w="429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2" name="object 243"/>
              <p:cNvSpPr/>
              <p:nvPr/>
            </p:nvSpPr>
            <p:spPr>
              <a:xfrm>
                <a:off x="3004553" y="2430757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46"/>
                    </a:moveTo>
                    <a:lnTo>
                      <a:pt x="9486" y="2146"/>
                    </a:lnTo>
                  </a:path>
                </a:pathLst>
              </a:custGeom>
              <a:ln w="429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3" name="object 244"/>
              <p:cNvSpPr/>
              <p:nvPr/>
            </p:nvSpPr>
            <p:spPr>
              <a:xfrm>
                <a:off x="2082954" y="2430757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46"/>
                    </a:moveTo>
                    <a:lnTo>
                      <a:pt x="9486" y="2146"/>
                    </a:lnTo>
                  </a:path>
                </a:pathLst>
              </a:custGeom>
              <a:ln w="429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4" name="object 245"/>
              <p:cNvSpPr/>
              <p:nvPr/>
            </p:nvSpPr>
            <p:spPr>
              <a:xfrm>
                <a:off x="412559" y="2430757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146"/>
                    </a:moveTo>
                    <a:lnTo>
                      <a:pt x="9486" y="2146"/>
                    </a:lnTo>
                  </a:path>
                </a:pathLst>
              </a:custGeom>
              <a:ln w="4292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5" name="object 246"/>
              <p:cNvSpPr/>
              <p:nvPr/>
            </p:nvSpPr>
            <p:spPr>
              <a:xfrm>
                <a:off x="4689347" y="2429448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-9486" y="2800"/>
                    </a:moveTo>
                    <a:lnTo>
                      <a:pt x="9486" y="2800"/>
                    </a:lnTo>
                  </a:path>
                </a:pathLst>
              </a:custGeom>
              <a:ln w="560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6" name="object 247"/>
              <p:cNvSpPr/>
              <p:nvPr/>
            </p:nvSpPr>
            <p:spPr>
              <a:xfrm>
                <a:off x="2990152" y="2429448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-9486" y="2800"/>
                    </a:moveTo>
                    <a:lnTo>
                      <a:pt x="9486" y="2800"/>
                    </a:lnTo>
                  </a:path>
                </a:pathLst>
              </a:custGeom>
              <a:ln w="560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7" name="object 248"/>
              <p:cNvSpPr/>
              <p:nvPr/>
            </p:nvSpPr>
            <p:spPr>
              <a:xfrm>
                <a:off x="2097355" y="2429448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-9486" y="2800"/>
                    </a:moveTo>
                    <a:lnTo>
                      <a:pt x="9486" y="2800"/>
                    </a:lnTo>
                  </a:path>
                </a:pathLst>
              </a:custGeom>
              <a:ln w="560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8" name="object 249"/>
              <p:cNvSpPr/>
              <p:nvPr/>
            </p:nvSpPr>
            <p:spPr>
              <a:xfrm>
                <a:off x="398160" y="2429448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-9486" y="2800"/>
                    </a:moveTo>
                    <a:lnTo>
                      <a:pt x="9486" y="2800"/>
                    </a:lnTo>
                  </a:path>
                </a:pathLst>
              </a:custGeom>
              <a:ln w="5600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9" name="object 250"/>
              <p:cNvSpPr/>
              <p:nvPr/>
            </p:nvSpPr>
            <p:spPr>
              <a:xfrm>
                <a:off x="4703748" y="243503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0" name="object 251"/>
              <p:cNvSpPr/>
              <p:nvPr/>
            </p:nvSpPr>
            <p:spPr>
              <a:xfrm>
                <a:off x="2975753" y="243503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1" name="object 252"/>
              <p:cNvSpPr/>
              <p:nvPr/>
            </p:nvSpPr>
            <p:spPr>
              <a:xfrm>
                <a:off x="2111754" y="243503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2" name="object 253"/>
              <p:cNvSpPr/>
              <p:nvPr/>
            </p:nvSpPr>
            <p:spPr>
              <a:xfrm>
                <a:off x="383759" y="243503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2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3" name="object 254"/>
              <p:cNvSpPr/>
              <p:nvPr/>
            </p:nvSpPr>
            <p:spPr>
              <a:xfrm>
                <a:off x="3839750" y="24350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4" name="object 255"/>
              <p:cNvSpPr/>
              <p:nvPr/>
            </p:nvSpPr>
            <p:spPr>
              <a:xfrm>
                <a:off x="1247757" y="24350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5" name="object 256"/>
              <p:cNvSpPr/>
              <p:nvPr/>
            </p:nvSpPr>
            <p:spPr>
              <a:xfrm>
                <a:off x="3854150" y="2259548"/>
                <a:ext cx="0" cy="175895"/>
              </a:xfrm>
              <a:custGeom>
                <a:avLst/>
                <a:gdLst/>
                <a:ahLst/>
                <a:cxnLst/>
                <a:rect l="l" t="t" r="r" b="b"/>
                <a:pathLst>
                  <a:path h="175894">
                    <a:moveTo>
                      <a:pt x="0" y="17550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6" name="object 257"/>
              <p:cNvSpPr/>
              <p:nvPr/>
            </p:nvSpPr>
            <p:spPr>
              <a:xfrm>
                <a:off x="3825350" y="2259548"/>
                <a:ext cx="0" cy="175895"/>
              </a:xfrm>
              <a:custGeom>
                <a:avLst/>
                <a:gdLst/>
                <a:ahLst/>
                <a:cxnLst/>
                <a:rect l="l" t="t" r="r" b="b"/>
                <a:pathLst>
                  <a:path h="175894">
                    <a:moveTo>
                      <a:pt x="0" y="17550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7" name="object 258"/>
              <p:cNvSpPr/>
              <p:nvPr/>
            </p:nvSpPr>
            <p:spPr>
              <a:xfrm>
                <a:off x="1262157" y="2259548"/>
                <a:ext cx="0" cy="175895"/>
              </a:xfrm>
              <a:custGeom>
                <a:avLst/>
                <a:gdLst/>
                <a:ahLst/>
                <a:cxnLst/>
                <a:rect l="l" t="t" r="r" b="b"/>
                <a:pathLst>
                  <a:path h="175894">
                    <a:moveTo>
                      <a:pt x="0" y="17550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8" name="object 259"/>
              <p:cNvSpPr/>
              <p:nvPr/>
            </p:nvSpPr>
            <p:spPr>
              <a:xfrm>
                <a:off x="1233357" y="2259548"/>
                <a:ext cx="0" cy="175895"/>
              </a:xfrm>
              <a:custGeom>
                <a:avLst/>
                <a:gdLst/>
                <a:ahLst/>
                <a:cxnLst/>
                <a:rect l="l" t="t" r="r" b="b"/>
                <a:pathLst>
                  <a:path h="175894">
                    <a:moveTo>
                      <a:pt x="0" y="17550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9" name="object 260"/>
              <p:cNvSpPr/>
              <p:nvPr/>
            </p:nvSpPr>
            <p:spPr>
              <a:xfrm>
                <a:off x="3868550" y="243485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95"/>
                    </a:moveTo>
                    <a:lnTo>
                      <a:pt x="9486" y="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0" name="object 261"/>
              <p:cNvSpPr/>
              <p:nvPr/>
            </p:nvSpPr>
            <p:spPr>
              <a:xfrm>
                <a:off x="3810951" y="243485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95"/>
                    </a:moveTo>
                    <a:lnTo>
                      <a:pt x="9486" y="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1" name="object 262"/>
              <p:cNvSpPr/>
              <p:nvPr/>
            </p:nvSpPr>
            <p:spPr>
              <a:xfrm>
                <a:off x="1276556" y="243485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95"/>
                    </a:moveTo>
                    <a:lnTo>
                      <a:pt x="9486" y="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2" name="object 263"/>
              <p:cNvSpPr/>
              <p:nvPr/>
            </p:nvSpPr>
            <p:spPr>
              <a:xfrm>
                <a:off x="1218957" y="243485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95"/>
                    </a:moveTo>
                    <a:lnTo>
                      <a:pt x="9486" y="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3" name="object 264"/>
              <p:cNvSpPr/>
              <p:nvPr/>
            </p:nvSpPr>
            <p:spPr>
              <a:xfrm>
                <a:off x="3882950" y="2268108"/>
                <a:ext cx="0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h="167005">
                    <a:moveTo>
                      <a:pt x="0" y="16694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4" name="object 265"/>
              <p:cNvSpPr/>
              <p:nvPr/>
            </p:nvSpPr>
            <p:spPr>
              <a:xfrm>
                <a:off x="3796550" y="2268108"/>
                <a:ext cx="0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h="167005">
                    <a:moveTo>
                      <a:pt x="0" y="16694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5" name="object 266"/>
              <p:cNvSpPr/>
              <p:nvPr/>
            </p:nvSpPr>
            <p:spPr>
              <a:xfrm>
                <a:off x="1290957" y="2268108"/>
                <a:ext cx="0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h="167005">
                    <a:moveTo>
                      <a:pt x="0" y="16694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6" name="object 267"/>
              <p:cNvSpPr/>
              <p:nvPr/>
            </p:nvSpPr>
            <p:spPr>
              <a:xfrm>
                <a:off x="1204558" y="2268108"/>
                <a:ext cx="0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h="167005">
                    <a:moveTo>
                      <a:pt x="0" y="16694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7" name="object 268"/>
              <p:cNvSpPr/>
              <p:nvPr/>
            </p:nvSpPr>
            <p:spPr>
              <a:xfrm>
                <a:off x="3897350" y="243479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26"/>
                    </a:moveTo>
                    <a:lnTo>
                      <a:pt x="9486" y="12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8" name="object 269"/>
              <p:cNvSpPr/>
              <p:nvPr/>
            </p:nvSpPr>
            <p:spPr>
              <a:xfrm>
                <a:off x="3782151" y="243479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26"/>
                    </a:moveTo>
                    <a:lnTo>
                      <a:pt x="9486" y="12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9" name="object 270"/>
              <p:cNvSpPr/>
              <p:nvPr/>
            </p:nvSpPr>
            <p:spPr>
              <a:xfrm>
                <a:off x="1305356" y="243479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26"/>
                    </a:moveTo>
                    <a:lnTo>
                      <a:pt x="9486" y="12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0" name="object 271"/>
              <p:cNvSpPr/>
              <p:nvPr/>
            </p:nvSpPr>
            <p:spPr>
              <a:xfrm>
                <a:off x="1190157" y="243479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26"/>
                    </a:moveTo>
                    <a:lnTo>
                      <a:pt x="9486" y="12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1" name="object 272"/>
              <p:cNvSpPr/>
              <p:nvPr/>
            </p:nvSpPr>
            <p:spPr>
              <a:xfrm>
                <a:off x="3902262" y="2288618"/>
                <a:ext cx="19050" cy="14668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46685">
                    <a:moveTo>
                      <a:pt x="0" y="146431"/>
                    </a:moveTo>
                    <a:lnTo>
                      <a:pt x="18973" y="146431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46431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2" name="object 273"/>
              <p:cNvSpPr/>
              <p:nvPr/>
            </p:nvSpPr>
            <p:spPr>
              <a:xfrm>
                <a:off x="3758264" y="2288618"/>
                <a:ext cx="19050" cy="14668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46685">
                    <a:moveTo>
                      <a:pt x="0" y="146431"/>
                    </a:moveTo>
                    <a:lnTo>
                      <a:pt x="18973" y="146431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46431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3" name="object 274"/>
              <p:cNvSpPr/>
              <p:nvPr/>
            </p:nvSpPr>
            <p:spPr>
              <a:xfrm>
                <a:off x="1310270" y="2288618"/>
                <a:ext cx="19050" cy="14668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46685">
                    <a:moveTo>
                      <a:pt x="0" y="146431"/>
                    </a:moveTo>
                    <a:lnTo>
                      <a:pt x="18973" y="146431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46431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4" name="object 275"/>
              <p:cNvSpPr/>
              <p:nvPr/>
            </p:nvSpPr>
            <p:spPr>
              <a:xfrm>
                <a:off x="1166271" y="2288618"/>
                <a:ext cx="19050" cy="14668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46685">
                    <a:moveTo>
                      <a:pt x="0" y="146431"/>
                    </a:moveTo>
                    <a:lnTo>
                      <a:pt x="18973" y="146431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46431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5" name="object 276"/>
              <p:cNvSpPr/>
              <p:nvPr/>
            </p:nvSpPr>
            <p:spPr>
              <a:xfrm>
                <a:off x="3926150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6" name="object 277"/>
              <p:cNvSpPr/>
              <p:nvPr/>
            </p:nvSpPr>
            <p:spPr>
              <a:xfrm>
                <a:off x="3753350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7" name="object 278"/>
              <p:cNvSpPr/>
              <p:nvPr/>
            </p:nvSpPr>
            <p:spPr>
              <a:xfrm>
                <a:off x="1334157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8" name="object 279"/>
              <p:cNvSpPr/>
              <p:nvPr/>
            </p:nvSpPr>
            <p:spPr>
              <a:xfrm>
                <a:off x="1161357" y="243460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22"/>
                    </a:moveTo>
                    <a:lnTo>
                      <a:pt x="9486" y="222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9" name="object 280"/>
              <p:cNvSpPr/>
              <p:nvPr/>
            </p:nvSpPr>
            <p:spPr>
              <a:xfrm>
                <a:off x="3940549" y="2326045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90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0" name="object 281"/>
              <p:cNvSpPr/>
              <p:nvPr/>
            </p:nvSpPr>
            <p:spPr>
              <a:xfrm>
                <a:off x="3738951" y="2326045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90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1" name="object 282"/>
              <p:cNvSpPr/>
              <p:nvPr/>
            </p:nvSpPr>
            <p:spPr>
              <a:xfrm>
                <a:off x="1348557" y="2326045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90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2" name="object 283"/>
              <p:cNvSpPr/>
              <p:nvPr/>
            </p:nvSpPr>
            <p:spPr>
              <a:xfrm>
                <a:off x="1146958" y="2326045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90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3" name="object 284"/>
              <p:cNvSpPr/>
              <p:nvPr/>
            </p:nvSpPr>
            <p:spPr>
              <a:xfrm>
                <a:off x="3954950" y="24348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14"/>
                    </a:moveTo>
                    <a:lnTo>
                      <a:pt x="9486" y="114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4" name="object 285"/>
              <p:cNvSpPr/>
              <p:nvPr/>
            </p:nvSpPr>
            <p:spPr>
              <a:xfrm>
                <a:off x="3724550" y="24348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14"/>
                    </a:moveTo>
                    <a:lnTo>
                      <a:pt x="9486" y="114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5" name="object 286"/>
              <p:cNvSpPr/>
              <p:nvPr/>
            </p:nvSpPr>
            <p:spPr>
              <a:xfrm>
                <a:off x="1362957" y="24348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14"/>
                    </a:moveTo>
                    <a:lnTo>
                      <a:pt x="9486" y="114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6" name="object 287"/>
              <p:cNvSpPr/>
              <p:nvPr/>
            </p:nvSpPr>
            <p:spPr>
              <a:xfrm>
                <a:off x="1132558" y="2434820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14"/>
                    </a:moveTo>
                    <a:lnTo>
                      <a:pt x="9486" y="114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7" name="object 288"/>
              <p:cNvSpPr/>
              <p:nvPr/>
            </p:nvSpPr>
            <p:spPr>
              <a:xfrm>
                <a:off x="3969350" y="2386116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89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8" name="object 289"/>
              <p:cNvSpPr/>
              <p:nvPr/>
            </p:nvSpPr>
            <p:spPr>
              <a:xfrm>
                <a:off x="3710151" y="2386116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89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9" name="object 290"/>
              <p:cNvSpPr/>
              <p:nvPr/>
            </p:nvSpPr>
            <p:spPr>
              <a:xfrm>
                <a:off x="1377356" y="2386116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89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0" name="object 291"/>
              <p:cNvSpPr/>
              <p:nvPr/>
            </p:nvSpPr>
            <p:spPr>
              <a:xfrm>
                <a:off x="1118157" y="2386116"/>
                <a:ext cx="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h="49530">
                    <a:moveTo>
                      <a:pt x="0" y="4893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1" name="object 292"/>
              <p:cNvSpPr/>
              <p:nvPr/>
            </p:nvSpPr>
            <p:spPr>
              <a:xfrm>
                <a:off x="3983749" y="243488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6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2" name="object 293"/>
              <p:cNvSpPr/>
              <p:nvPr/>
            </p:nvSpPr>
            <p:spPr>
              <a:xfrm>
                <a:off x="3695750" y="243488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6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3" name="object 294"/>
              <p:cNvSpPr/>
              <p:nvPr/>
            </p:nvSpPr>
            <p:spPr>
              <a:xfrm>
                <a:off x="1391757" y="243488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6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4" name="object 295"/>
              <p:cNvSpPr/>
              <p:nvPr/>
            </p:nvSpPr>
            <p:spPr>
              <a:xfrm>
                <a:off x="1103758" y="2434884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16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5" name="object 296"/>
              <p:cNvSpPr/>
              <p:nvPr/>
            </p:nvSpPr>
            <p:spPr>
              <a:xfrm>
                <a:off x="3998150" y="2402271"/>
                <a:ext cx="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h="33019">
                    <a:moveTo>
                      <a:pt x="-9486" y="16389"/>
                    </a:moveTo>
                    <a:lnTo>
                      <a:pt x="9486" y="16389"/>
                    </a:lnTo>
                  </a:path>
                </a:pathLst>
              </a:custGeom>
              <a:ln w="32778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6" name="object 297"/>
              <p:cNvSpPr/>
              <p:nvPr/>
            </p:nvSpPr>
            <p:spPr>
              <a:xfrm>
                <a:off x="3681351" y="2402271"/>
                <a:ext cx="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h="33019">
                    <a:moveTo>
                      <a:pt x="-9486" y="16389"/>
                    </a:moveTo>
                    <a:lnTo>
                      <a:pt x="9486" y="16389"/>
                    </a:lnTo>
                  </a:path>
                </a:pathLst>
              </a:custGeom>
              <a:ln w="32778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7" name="object 298"/>
              <p:cNvSpPr/>
              <p:nvPr/>
            </p:nvSpPr>
            <p:spPr>
              <a:xfrm>
                <a:off x="1406156" y="2402271"/>
                <a:ext cx="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h="33019">
                    <a:moveTo>
                      <a:pt x="-9486" y="16389"/>
                    </a:moveTo>
                    <a:lnTo>
                      <a:pt x="9486" y="16389"/>
                    </a:lnTo>
                  </a:path>
                </a:pathLst>
              </a:custGeom>
              <a:ln w="32778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8" name="object 299"/>
              <p:cNvSpPr/>
              <p:nvPr/>
            </p:nvSpPr>
            <p:spPr>
              <a:xfrm>
                <a:off x="1089357" y="2402271"/>
                <a:ext cx="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h="33019">
                    <a:moveTo>
                      <a:pt x="-9486" y="16389"/>
                    </a:moveTo>
                    <a:lnTo>
                      <a:pt x="9486" y="16389"/>
                    </a:lnTo>
                  </a:path>
                </a:pathLst>
              </a:custGeom>
              <a:ln w="32778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9" name="object 300"/>
              <p:cNvSpPr/>
              <p:nvPr/>
            </p:nvSpPr>
            <p:spPr>
              <a:xfrm>
                <a:off x="4012549" y="2434452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98"/>
                    </a:moveTo>
                    <a:lnTo>
                      <a:pt x="9486" y="298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0" name="object 301"/>
              <p:cNvSpPr/>
              <p:nvPr/>
            </p:nvSpPr>
            <p:spPr>
              <a:xfrm>
                <a:off x="3666950" y="2434452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98"/>
                    </a:moveTo>
                    <a:lnTo>
                      <a:pt x="9486" y="298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1" name="object 302"/>
              <p:cNvSpPr/>
              <p:nvPr/>
            </p:nvSpPr>
            <p:spPr>
              <a:xfrm>
                <a:off x="1420557" y="2434452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98"/>
                    </a:moveTo>
                    <a:lnTo>
                      <a:pt x="9486" y="298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2" name="object 303"/>
              <p:cNvSpPr/>
              <p:nvPr/>
            </p:nvSpPr>
            <p:spPr>
              <a:xfrm>
                <a:off x="1074958" y="2434452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98"/>
                    </a:moveTo>
                    <a:lnTo>
                      <a:pt x="9486" y="298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3" name="object 304"/>
              <p:cNvSpPr/>
              <p:nvPr/>
            </p:nvSpPr>
            <p:spPr>
              <a:xfrm>
                <a:off x="4017463" y="2310653"/>
                <a:ext cx="1905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24460">
                    <a:moveTo>
                      <a:pt x="0" y="124396"/>
                    </a:moveTo>
                    <a:lnTo>
                      <a:pt x="18973" y="124396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24396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4" name="object 305"/>
              <p:cNvSpPr/>
              <p:nvPr/>
            </p:nvSpPr>
            <p:spPr>
              <a:xfrm>
                <a:off x="3643064" y="2310653"/>
                <a:ext cx="1905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24460">
                    <a:moveTo>
                      <a:pt x="0" y="124396"/>
                    </a:moveTo>
                    <a:lnTo>
                      <a:pt x="18973" y="124396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24396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5" name="object 306"/>
              <p:cNvSpPr/>
              <p:nvPr/>
            </p:nvSpPr>
            <p:spPr>
              <a:xfrm>
                <a:off x="1425469" y="2310653"/>
                <a:ext cx="1905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24460">
                    <a:moveTo>
                      <a:pt x="0" y="124396"/>
                    </a:moveTo>
                    <a:lnTo>
                      <a:pt x="18973" y="124396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24396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6" name="object 307"/>
              <p:cNvSpPr/>
              <p:nvPr/>
            </p:nvSpPr>
            <p:spPr>
              <a:xfrm>
                <a:off x="1051071" y="2310653"/>
                <a:ext cx="1905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24460">
                    <a:moveTo>
                      <a:pt x="0" y="124396"/>
                    </a:moveTo>
                    <a:lnTo>
                      <a:pt x="18973" y="124396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124396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7" name="object 308"/>
              <p:cNvSpPr/>
              <p:nvPr/>
            </p:nvSpPr>
            <p:spPr>
              <a:xfrm>
                <a:off x="4041349" y="243410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69"/>
                    </a:moveTo>
                    <a:lnTo>
                      <a:pt x="9486" y="46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8" name="object 309"/>
              <p:cNvSpPr/>
              <p:nvPr/>
            </p:nvSpPr>
            <p:spPr>
              <a:xfrm>
                <a:off x="3638151" y="243410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69"/>
                    </a:moveTo>
                    <a:lnTo>
                      <a:pt x="9486" y="46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9" name="object 310"/>
              <p:cNvSpPr/>
              <p:nvPr/>
            </p:nvSpPr>
            <p:spPr>
              <a:xfrm>
                <a:off x="1449356" y="243410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69"/>
                    </a:moveTo>
                    <a:lnTo>
                      <a:pt x="9486" y="46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0" name="object 311"/>
              <p:cNvSpPr/>
              <p:nvPr/>
            </p:nvSpPr>
            <p:spPr>
              <a:xfrm>
                <a:off x="1046158" y="2434109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69"/>
                    </a:moveTo>
                    <a:lnTo>
                      <a:pt x="9486" y="46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1" name="object 312"/>
              <p:cNvSpPr/>
              <p:nvPr/>
            </p:nvSpPr>
            <p:spPr>
              <a:xfrm>
                <a:off x="4055750" y="2240523"/>
                <a:ext cx="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h="194944">
                    <a:moveTo>
                      <a:pt x="0" y="19452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2" name="object 313"/>
              <p:cNvSpPr/>
              <p:nvPr/>
            </p:nvSpPr>
            <p:spPr>
              <a:xfrm>
                <a:off x="3623750" y="2240523"/>
                <a:ext cx="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h="194944">
                    <a:moveTo>
                      <a:pt x="0" y="19452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3" name="object 314"/>
              <p:cNvSpPr/>
              <p:nvPr/>
            </p:nvSpPr>
            <p:spPr>
              <a:xfrm>
                <a:off x="1463757" y="2240523"/>
                <a:ext cx="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h="194944">
                    <a:moveTo>
                      <a:pt x="0" y="19452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4" name="object 315"/>
              <p:cNvSpPr/>
              <p:nvPr/>
            </p:nvSpPr>
            <p:spPr>
              <a:xfrm>
                <a:off x="1031758" y="2240523"/>
                <a:ext cx="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h="194944">
                    <a:moveTo>
                      <a:pt x="0" y="194525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5" name="object 316"/>
              <p:cNvSpPr/>
              <p:nvPr/>
            </p:nvSpPr>
            <p:spPr>
              <a:xfrm>
                <a:off x="4070149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6" name="object 317"/>
              <p:cNvSpPr/>
              <p:nvPr/>
            </p:nvSpPr>
            <p:spPr>
              <a:xfrm>
                <a:off x="3609351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7" name="object 318"/>
              <p:cNvSpPr/>
              <p:nvPr/>
            </p:nvSpPr>
            <p:spPr>
              <a:xfrm>
                <a:off x="1478156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8" name="object 319"/>
              <p:cNvSpPr/>
              <p:nvPr/>
            </p:nvSpPr>
            <p:spPr>
              <a:xfrm>
                <a:off x="1017358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9" name="object 320"/>
              <p:cNvSpPr/>
              <p:nvPr/>
            </p:nvSpPr>
            <p:spPr>
              <a:xfrm>
                <a:off x="4084549" y="2234288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6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0" name="object 321"/>
              <p:cNvSpPr/>
              <p:nvPr/>
            </p:nvSpPr>
            <p:spPr>
              <a:xfrm>
                <a:off x="3594950" y="2234288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6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1" name="object 322"/>
              <p:cNvSpPr/>
              <p:nvPr/>
            </p:nvSpPr>
            <p:spPr>
              <a:xfrm>
                <a:off x="1492557" y="2234288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6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2" name="object 323"/>
              <p:cNvSpPr/>
              <p:nvPr/>
            </p:nvSpPr>
            <p:spPr>
              <a:xfrm>
                <a:off x="1002958" y="2234288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4">
                    <a:moveTo>
                      <a:pt x="0" y="20076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3" name="object 324"/>
              <p:cNvSpPr/>
              <p:nvPr/>
            </p:nvSpPr>
            <p:spPr>
              <a:xfrm>
                <a:off x="4098950" y="2433830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609"/>
                    </a:moveTo>
                    <a:lnTo>
                      <a:pt x="9486" y="60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4" name="object 325"/>
              <p:cNvSpPr/>
              <p:nvPr/>
            </p:nvSpPr>
            <p:spPr>
              <a:xfrm>
                <a:off x="3580551" y="2433830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609"/>
                    </a:moveTo>
                    <a:lnTo>
                      <a:pt x="9486" y="60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5" name="object 326"/>
              <p:cNvSpPr/>
              <p:nvPr/>
            </p:nvSpPr>
            <p:spPr>
              <a:xfrm>
                <a:off x="1506956" y="2433830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609"/>
                    </a:moveTo>
                    <a:lnTo>
                      <a:pt x="9486" y="60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6" name="object 327"/>
              <p:cNvSpPr/>
              <p:nvPr/>
            </p:nvSpPr>
            <p:spPr>
              <a:xfrm>
                <a:off x="988557" y="2433830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609"/>
                    </a:moveTo>
                    <a:lnTo>
                      <a:pt x="9486" y="60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7" name="object 328"/>
              <p:cNvSpPr/>
              <p:nvPr/>
            </p:nvSpPr>
            <p:spPr>
              <a:xfrm>
                <a:off x="4113349" y="2326261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87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8" name="object 329"/>
              <p:cNvSpPr/>
              <p:nvPr/>
            </p:nvSpPr>
            <p:spPr>
              <a:xfrm>
                <a:off x="3566150" y="2326261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87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9" name="object 330"/>
              <p:cNvSpPr/>
              <p:nvPr/>
            </p:nvSpPr>
            <p:spPr>
              <a:xfrm>
                <a:off x="1521357" y="2326261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87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0" name="object 331"/>
              <p:cNvSpPr/>
              <p:nvPr/>
            </p:nvSpPr>
            <p:spPr>
              <a:xfrm>
                <a:off x="974158" y="2326261"/>
                <a:ext cx="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h="109219">
                    <a:moveTo>
                      <a:pt x="0" y="10878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1" name="object 332"/>
              <p:cNvSpPr/>
              <p:nvPr/>
            </p:nvSpPr>
            <p:spPr>
              <a:xfrm>
                <a:off x="4127750" y="2434503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73"/>
                    </a:moveTo>
                    <a:lnTo>
                      <a:pt x="9486" y="273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2" name="object 333"/>
              <p:cNvSpPr/>
              <p:nvPr/>
            </p:nvSpPr>
            <p:spPr>
              <a:xfrm>
                <a:off x="3551751" y="2434503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73"/>
                    </a:moveTo>
                    <a:lnTo>
                      <a:pt x="9486" y="273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3" name="object 334"/>
              <p:cNvSpPr/>
              <p:nvPr/>
            </p:nvSpPr>
            <p:spPr>
              <a:xfrm>
                <a:off x="1535756" y="2434503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73"/>
                    </a:moveTo>
                    <a:lnTo>
                      <a:pt x="9486" y="273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4" name="object 335"/>
              <p:cNvSpPr/>
              <p:nvPr/>
            </p:nvSpPr>
            <p:spPr>
              <a:xfrm>
                <a:off x="959757" y="2434503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273"/>
                    </a:moveTo>
                    <a:lnTo>
                      <a:pt x="9486" y="273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5" name="object 336"/>
              <p:cNvSpPr/>
              <p:nvPr/>
            </p:nvSpPr>
            <p:spPr>
              <a:xfrm>
                <a:off x="4142149" y="2376515"/>
                <a:ext cx="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h="59055">
                    <a:moveTo>
                      <a:pt x="0" y="5853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6" name="object 337"/>
              <p:cNvSpPr/>
              <p:nvPr/>
            </p:nvSpPr>
            <p:spPr>
              <a:xfrm>
                <a:off x="3537351" y="2376515"/>
                <a:ext cx="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h="59055">
                    <a:moveTo>
                      <a:pt x="0" y="5853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7" name="object 338"/>
              <p:cNvSpPr/>
              <p:nvPr/>
            </p:nvSpPr>
            <p:spPr>
              <a:xfrm>
                <a:off x="1550156" y="2376515"/>
                <a:ext cx="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h="59055">
                    <a:moveTo>
                      <a:pt x="0" y="5853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8" name="object 339"/>
              <p:cNvSpPr/>
              <p:nvPr/>
            </p:nvSpPr>
            <p:spPr>
              <a:xfrm>
                <a:off x="945358" y="2376515"/>
                <a:ext cx="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h="59055">
                    <a:moveTo>
                      <a:pt x="0" y="5853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9" name="object 340"/>
              <p:cNvSpPr/>
              <p:nvPr/>
            </p:nvSpPr>
            <p:spPr>
              <a:xfrm>
                <a:off x="4156550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0" name="object 341"/>
              <p:cNvSpPr/>
              <p:nvPr/>
            </p:nvSpPr>
            <p:spPr>
              <a:xfrm>
                <a:off x="3522952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1" name="object 342"/>
              <p:cNvSpPr/>
              <p:nvPr/>
            </p:nvSpPr>
            <p:spPr>
              <a:xfrm>
                <a:off x="1564556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2" name="object 343"/>
              <p:cNvSpPr/>
              <p:nvPr/>
            </p:nvSpPr>
            <p:spPr>
              <a:xfrm>
                <a:off x="930958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3" name="object 344"/>
              <p:cNvSpPr/>
              <p:nvPr/>
            </p:nvSpPr>
            <p:spPr>
              <a:xfrm>
                <a:off x="4170949" y="2234669"/>
                <a:ext cx="0" cy="200660"/>
              </a:xfrm>
              <a:custGeom>
                <a:avLst/>
                <a:gdLst/>
                <a:ahLst/>
                <a:cxnLst/>
                <a:rect l="l" t="t" r="r" b="b"/>
                <a:pathLst>
                  <a:path h="200660">
                    <a:moveTo>
                      <a:pt x="0" y="20038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4" name="object 345"/>
              <p:cNvSpPr/>
              <p:nvPr/>
            </p:nvSpPr>
            <p:spPr>
              <a:xfrm>
                <a:off x="3508551" y="2234669"/>
                <a:ext cx="0" cy="200660"/>
              </a:xfrm>
              <a:custGeom>
                <a:avLst/>
                <a:gdLst/>
                <a:ahLst/>
                <a:cxnLst/>
                <a:rect l="l" t="t" r="r" b="b"/>
                <a:pathLst>
                  <a:path h="200660">
                    <a:moveTo>
                      <a:pt x="0" y="20038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5" name="object 346"/>
              <p:cNvSpPr/>
              <p:nvPr/>
            </p:nvSpPr>
            <p:spPr>
              <a:xfrm>
                <a:off x="1578956" y="2234669"/>
                <a:ext cx="0" cy="200660"/>
              </a:xfrm>
              <a:custGeom>
                <a:avLst/>
                <a:gdLst/>
                <a:ahLst/>
                <a:cxnLst/>
                <a:rect l="l" t="t" r="r" b="b"/>
                <a:pathLst>
                  <a:path h="200660">
                    <a:moveTo>
                      <a:pt x="0" y="20038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6" name="object 347"/>
              <p:cNvSpPr/>
              <p:nvPr/>
            </p:nvSpPr>
            <p:spPr>
              <a:xfrm>
                <a:off x="916558" y="2234669"/>
                <a:ext cx="0" cy="200660"/>
              </a:xfrm>
              <a:custGeom>
                <a:avLst/>
                <a:gdLst/>
                <a:ahLst/>
                <a:cxnLst/>
                <a:rect l="l" t="t" r="r" b="b"/>
                <a:pathLst>
                  <a:path h="200660">
                    <a:moveTo>
                      <a:pt x="0" y="200380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7" name="object 348"/>
              <p:cNvSpPr/>
              <p:nvPr/>
            </p:nvSpPr>
            <p:spPr>
              <a:xfrm>
                <a:off x="4185349" y="243290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73"/>
                    </a:moveTo>
                    <a:lnTo>
                      <a:pt x="9486" y="1073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8" name="object 349"/>
              <p:cNvSpPr/>
              <p:nvPr/>
            </p:nvSpPr>
            <p:spPr>
              <a:xfrm>
                <a:off x="3494150" y="243290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73"/>
                    </a:moveTo>
                    <a:lnTo>
                      <a:pt x="9486" y="1073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9" name="object 350"/>
              <p:cNvSpPr/>
              <p:nvPr/>
            </p:nvSpPr>
            <p:spPr>
              <a:xfrm>
                <a:off x="1593357" y="243290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73"/>
                    </a:moveTo>
                    <a:lnTo>
                      <a:pt x="9486" y="1073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0" name="object 351"/>
              <p:cNvSpPr/>
              <p:nvPr/>
            </p:nvSpPr>
            <p:spPr>
              <a:xfrm>
                <a:off x="902158" y="2432903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73"/>
                    </a:moveTo>
                    <a:lnTo>
                      <a:pt x="9486" y="1073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1" name="object 352"/>
              <p:cNvSpPr/>
              <p:nvPr/>
            </p:nvSpPr>
            <p:spPr>
              <a:xfrm>
                <a:off x="4199749" y="2257744"/>
                <a:ext cx="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h="177800">
                    <a:moveTo>
                      <a:pt x="0" y="1773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2" name="object 353"/>
              <p:cNvSpPr/>
              <p:nvPr/>
            </p:nvSpPr>
            <p:spPr>
              <a:xfrm>
                <a:off x="3479751" y="2257744"/>
                <a:ext cx="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h="177800">
                    <a:moveTo>
                      <a:pt x="0" y="1773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3" name="object 354"/>
              <p:cNvSpPr/>
              <p:nvPr/>
            </p:nvSpPr>
            <p:spPr>
              <a:xfrm>
                <a:off x="1607756" y="2257744"/>
                <a:ext cx="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h="177800">
                    <a:moveTo>
                      <a:pt x="0" y="1773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4" name="object 355"/>
              <p:cNvSpPr/>
              <p:nvPr/>
            </p:nvSpPr>
            <p:spPr>
              <a:xfrm>
                <a:off x="887759" y="2257744"/>
                <a:ext cx="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h="177800">
                    <a:moveTo>
                      <a:pt x="0" y="17730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5" name="object 356"/>
              <p:cNvSpPr/>
              <p:nvPr/>
            </p:nvSpPr>
            <p:spPr>
              <a:xfrm>
                <a:off x="4214149" y="2433551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749"/>
                    </a:moveTo>
                    <a:lnTo>
                      <a:pt x="9486" y="74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6" name="object 357"/>
              <p:cNvSpPr/>
              <p:nvPr/>
            </p:nvSpPr>
            <p:spPr>
              <a:xfrm>
                <a:off x="3465350" y="2433551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749"/>
                    </a:moveTo>
                    <a:lnTo>
                      <a:pt x="9486" y="74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7" name="object 358"/>
              <p:cNvSpPr/>
              <p:nvPr/>
            </p:nvSpPr>
            <p:spPr>
              <a:xfrm>
                <a:off x="1622156" y="2433551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749"/>
                    </a:moveTo>
                    <a:lnTo>
                      <a:pt x="9486" y="74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8" name="object 359"/>
              <p:cNvSpPr/>
              <p:nvPr/>
            </p:nvSpPr>
            <p:spPr>
              <a:xfrm>
                <a:off x="873358" y="2433551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749"/>
                    </a:moveTo>
                    <a:lnTo>
                      <a:pt x="9486" y="749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9" name="object 360"/>
              <p:cNvSpPr/>
              <p:nvPr/>
            </p:nvSpPr>
            <p:spPr>
              <a:xfrm>
                <a:off x="4228550" y="2404290"/>
                <a:ext cx="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-9486" y="15379"/>
                    </a:moveTo>
                    <a:lnTo>
                      <a:pt x="9486" y="15379"/>
                    </a:lnTo>
                  </a:path>
                </a:pathLst>
              </a:custGeom>
              <a:ln w="307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0" name="object 361"/>
              <p:cNvSpPr/>
              <p:nvPr/>
            </p:nvSpPr>
            <p:spPr>
              <a:xfrm>
                <a:off x="3450952" y="2404290"/>
                <a:ext cx="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-9486" y="15379"/>
                    </a:moveTo>
                    <a:lnTo>
                      <a:pt x="9486" y="15379"/>
                    </a:lnTo>
                  </a:path>
                </a:pathLst>
              </a:custGeom>
              <a:ln w="307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1" name="object 362"/>
              <p:cNvSpPr/>
              <p:nvPr/>
            </p:nvSpPr>
            <p:spPr>
              <a:xfrm>
                <a:off x="1636556" y="2404290"/>
                <a:ext cx="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-9486" y="15379"/>
                    </a:moveTo>
                    <a:lnTo>
                      <a:pt x="9486" y="15379"/>
                    </a:lnTo>
                  </a:path>
                </a:pathLst>
              </a:custGeom>
              <a:ln w="307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2" name="object 363"/>
              <p:cNvSpPr/>
              <p:nvPr/>
            </p:nvSpPr>
            <p:spPr>
              <a:xfrm>
                <a:off x="858958" y="2404290"/>
                <a:ext cx="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h="31114">
                    <a:moveTo>
                      <a:pt x="-9486" y="15379"/>
                    </a:moveTo>
                    <a:lnTo>
                      <a:pt x="9486" y="15379"/>
                    </a:lnTo>
                  </a:path>
                </a:pathLst>
              </a:custGeom>
              <a:ln w="307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3" name="object 364"/>
              <p:cNvSpPr/>
              <p:nvPr/>
            </p:nvSpPr>
            <p:spPr>
              <a:xfrm>
                <a:off x="4242949" y="243261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19"/>
                    </a:moveTo>
                    <a:lnTo>
                      <a:pt x="9486" y="1219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4" name="object 365"/>
              <p:cNvSpPr/>
              <p:nvPr/>
            </p:nvSpPr>
            <p:spPr>
              <a:xfrm>
                <a:off x="3436551" y="243261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19"/>
                    </a:moveTo>
                    <a:lnTo>
                      <a:pt x="9486" y="1219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5" name="object 366"/>
              <p:cNvSpPr/>
              <p:nvPr/>
            </p:nvSpPr>
            <p:spPr>
              <a:xfrm>
                <a:off x="1650956" y="243261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19"/>
                    </a:moveTo>
                    <a:lnTo>
                      <a:pt x="9486" y="1219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6" name="object 367"/>
              <p:cNvSpPr/>
              <p:nvPr/>
            </p:nvSpPr>
            <p:spPr>
              <a:xfrm>
                <a:off x="844558" y="2432611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19"/>
                    </a:moveTo>
                    <a:lnTo>
                      <a:pt x="9486" y="1219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7" name="object 368"/>
              <p:cNvSpPr/>
              <p:nvPr/>
            </p:nvSpPr>
            <p:spPr>
              <a:xfrm>
                <a:off x="4257349" y="2216177"/>
                <a:ext cx="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h="219075">
                    <a:moveTo>
                      <a:pt x="0" y="21887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8" name="object 369"/>
              <p:cNvSpPr/>
              <p:nvPr/>
            </p:nvSpPr>
            <p:spPr>
              <a:xfrm>
                <a:off x="3422152" y="2216177"/>
                <a:ext cx="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h="219075">
                    <a:moveTo>
                      <a:pt x="0" y="21887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9" name="object 370"/>
              <p:cNvSpPr/>
              <p:nvPr/>
            </p:nvSpPr>
            <p:spPr>
              <a:xfrm>
                <a:off x="1665355" y="2216177"/>
                <a:ext cx="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h="219075">
                    <a:moveTo>
                      <a:pt x="0" y="21887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0" name="object 371"/>
              <p:cNvSpPr/>
              <p:nvPr/>
            </p:nvSpPr>
            <p:spPr>
              <a:xfrm>
                <a:off x="830158" y="2216177"/>
                <a:ext cx="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h="219075">
                    <a:moveTo>
                      <a:pt x="0" y="218871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1" name="object 372"/>
              <p:cNvSpPr/>
              <p:nvPr/>
            </p:nvSpPr>
            <p:spPr>
              <a:xfrm>
                <a:off x="4271749" y="2432535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57"/>
                    </a:moveTo>
                    <a:lnTo>
                      <a:pt x="9486" y="1257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2" name="object 373"/>
              <p:cNvSpPr/>
              <p:nvPr/>
            </p:nvSpPr>
            <p:spPr>
              <a:xfrm>
                <a:off x="3407751" y="2432535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57"/>
                    </a:moveTo>
                    <a:lnTo>
                      <a:pt x="9486" y="1257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3" name="object 374"/>
              <p:cNvSpPr/>
              <p:nvPr/>
            </p:nvSpPr>
            <p:spPr>
              <a:xfrm>
                <a:off x="1679756" y="2432535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57"/>
                    </a:moveTo>
                    <a:lnTo>
                      <a:pt x="9486" y="1257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4" name="object 375"/>
              <p:cNvSpPr/>
              <p:nvPr/>
            </p:nvSpPr>
            <p:spPr>
              <a:xfrm>
                <a:off x="815758" y="2432535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257"/>
                    </a:moveTo>
                    <a:lnTo>
                      <a:pt x="9486" y="1257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5" name="object 376"/>
              <p:cNvSpPr/>
              <p:nvPr/>
            </p:nvSpPr>
            <p:spPr>
              <a:xfrm>
                <a:off x="4286149" y="2320305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74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6" name="object 377"/>
              <p:cNvSpPr/>
              <p:nvPr/>
            </p:nvSpPr>
            <p:spPr>
              <a:xfrm>
                <a:off x="3393352" y="2320305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74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7" name="object 378"/>
              <p:cNvSpPr/>
              <p:nvPr/>
            </p:nvSpPr>
            <p:spPr>
              <a:xfrm>
                <a:off x="1694155" y="2320305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74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8" name="object 379"/>
              <p:cNvSpPr/>
              <p:nvPr/>
            </p:nvSpPr>
            <p:spPr>
              <a:xfrm>
                <a:off x="801358" y="2320305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5">
                    <a:moveTo>
                      <a:pt x="0" y="11474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9" name="object 380"/>
              <p:cNvSpPr/>
              <p:nvPr/>
            </p:nvSpPr>
            <p:spPr>
              <a:xfrm>
                <a:off x="4300549" y="2435011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3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0" name="object 381"/>
              <p:cNvSpPr/>
              <p:nvPr/>
            </p:nvSpPr>
            <p:spPr>
              <a:xfrm>
                <a:off x="3378951" y="2435011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3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1" name="object 382"/>
              <p:cNvSpPr/>
              <p:nvPr/>
            </p:nvSpPr>
            <p:spPr>
              <a:xfrm>
                <a:off x="1708556" y="2435011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3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2" name="object 383"/>
              <p:cNvSpPr/>
              <p:nvPr/>
            </p:nvSpPr>
            <p:spPr>
              <a:xfrm>
                <a:off x="786959" y="2435011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0" y="3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3" name="object 384"/>
              <p:cNvSpPr/>
              <p:nvPr/>
            </p:nvSpPr>
            <p:spPr>
              <a:xfrm>
                <a:off x="4314949" y="2258252"/>
                <a:ext cx="0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h="177164">
                    <a:moveTo>
                      <a:pt x="0" y="1767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4" name="object 385"/>
              <p:cNvSpPr/>
              <p:nvPr/>
            </p:nvSpPr>
            <p:spPr>
              <a:xfrm>
                <a:off x="3364551" y="2258252"/>
                <a:ext cx="0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h="177164">
                    <a:moveTo>
                      <a:pt x="0" y="1767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5" name="object 386"/>
              <p:cNvSpPr/>
              <p:nvPr/>
            </p:nvSpPr>
            <p:spPr>
              <a:xfrm>
                <a:off x="1722956" y="2258252"/>
                <a:ext cx="0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h="177164">
                    <a:moveTo>
                      <a:pt x="0" y="1767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6" name="object 387"/>
              <p:cNvSpPr/>
              <p:nvPr/>
            </p:nvSpPr>
            <p:spPr>
              <a:xfrm>
                <a:off x="772558" y="2258252"/>
                <a:ext cx="0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h="177164">
                    <a:moveTo>
                      <a:pt x="0" y="17679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7" name="object 388"/>
              <p:cNvSpPr/>
              <p:nvPr/>
            </p:nvSpPr>
            <p:spPr>
              <a:xfrm>
                <a:off x="4329348" y="243049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79"/>
                    </a:moveTo>
                    <a:lnTo>
                      <a:pt x="9486" y="2279"/>
                    </a:lnTo>
                  </a:path>
                </a:pathLst>
              </a:custGeom>
              <a:ln w="45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8" name="object 389"/>
              <p:cNvSpPr/>
              <p:nvPr/>
            </p:nvSpPr>
            <p:spPr>
              <a:xfrm>
                <a:off x="3350152" y="243049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79"/>
                    </a:moveTo>
                    <a:lnTo>
                      <a:pt x="9486" y="2279"/>
                    </a:lnTo>
                  </a:path>
                </a:pathLst>
              </a:custGeom>
              <a:ln w="45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9" name="object 390"/>
              <p:cNvSpPr/>
              <p:nvPr/>
            </p:nvSpPr>
            <p:spPr>
              <a:xfrm>
                <a:off x="1737356" y="243049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79"/>
                    </a:moveTo>
                    <a:lnTo>
                      <a:pt x="9486" y="2279"/>
                    </a:lnTo>
                  </a:path>
                </a:pathLst>
              </a:custGeom>
              <a:ln w="45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0" name="object 391"/>
              <p:cNvSpPr/>
              <p:nvPr/>
            </p:nvSpPr>
            <p:spPr>
              <a:xfrm>
                <a:off x="758159" y="2430490"/>
                <a:ext cx="0" cy="5080"/>
              </a:xfrm>
              <a:custGeom>
                <a:avLst/>
                <a:gdLst/>
                <a:ahLst/>
                <a:cxnLst/>
                <a:rect l="l" t="t" r="r" b="b"/>
                <a:pathLst>
                  <a:path h="5080">
                    <a:moveTo>
                      <a:pt x="-9486" y="2279"/>
                    </a:moveTo>
                    <a:lnTo>
                      <a:pt x="9486" y="2279"/>
                    </a:lnTo>
                  </a:path>
                </a:pathLst>
              </a:custGeom>
              <a:ln w="455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1" name="object 392"/>
              <p:cNvSpPr/>
              <p:nvPr/>
            </p:nvSpPr>
            <p:spPr>
              <a:xfrm>
                <a:off x="4343749" y="2263993"/>
                <a:ext cx="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h="171450">
                    <a:moveTo>
                      <a:pt x="0" y="1710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2" name="object 393"/>
              <p:cNvSpPr/>
              <p:nvPr/>
            </p:nvSpPr>
            <p:spPr>
              <a:xfrm>
                <a:off x="3335751" y="2263993"/>
                <a:ext cx="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h="171450">
                    <a:moveTo>
                      <a:pt x="0" y="1710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3" name="object 394"/>
              <p:cNvSpPr/>
              <p:nvPr/>
            </p:nvSpPr>
            <p:spPr>
              <a:xfrm>
                <a:off x="1751756" y="2263993"/>
                <a:ext cx="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h="171450">
                    <a:moveTo>
                      <a:pt x="0" y="1710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4" name="object 395"/>
              <p:cNvSpPr/>
              <p:nvPr/>
            </p:nvSpPr>
            <p:spPr>
              <a:xfrm>
                <a:off x="743758" y="2263993"/>
                <a:ext cx="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h="171450">
                    <a:moveTo>
                      <a:pt x="0" y="17105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5" name="object 396"/>
              <p:cNvSpPr/>
              <p:nvPr/>
            </p:nvSpPr>
            <p:spPr>
              <a:xfrm>
                <a:off x="4358149" y="2434236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06"/>
                    </a:moveTo>
                    <a:lnTo>
                      <a:pt x="9486" y="4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6" name="object 397"/>
              <p:cNvSpPr/>
              <p:nvPr/>
            </p:nvSpPr>
            <p:spPr>
              <a:xfrm>
                <a:off x="3321352" y="2434236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06"/>
                    </a:moveTo>
                    <a:lnTo>
                      <a:pt x="9486" y="4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7" name="object 398"/>
              <p:cNvSpPr/>
              <p:nvPr/>
            </p:nvSpPr>
            <p:spPr>
              <a:xfrm>
                <a:off x="1766155" y="2434236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06"/>
                    </a:moveTo>
                    <a:lnTo>
                      <a:pt x="9486" y="4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8" name="object 399"/>
              <p:cNvSpPr/>
              <p:nvPr/>
            </p:nvSpPr>
            <p:spPr>
              <a:xfrm>
                <a:off x="729358" y="2434236"/>
                <a:ext cx="0" cy="1270"/>
              </a:xfrm>
              <a:custGeom>
                <a:avLst/>
                <a:gdLst/>
                <a:ahLst/>
                <a:cxnLst/>
                <a:rect l="l" t="t" r="r" b="b"/>
                <a:pathLst>
                  <a:path h="1269">
                    <a:moveTo>
                      <a:pt x="-9486" y="406"/>
                    </a:moveTo>
                    <a:lnTo>
                      <a:pt x="9486" y="4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9" name="object 400"/>
              <p:cNvSpPr/>
              <p:nvPr/>
            </p:nvSpPr>
            <p:spPr>
              <a:xfrm>
                <a:off x="4372548" y="2253922"/>
                <a:ext cx="0" cy="181610"/>
              </a:xfrm>
              <a:custGeom>
                <a:avLst/>
                <a:gdLst/>
                <a:ahLst/>
                <a:cxnLst/>
                <a:rect l="l" t="t" r="r" b="b"/>
                <a:pathLst>
                  <a:path h="181610">
                    <a:moveTo>
                      <a:pt x="0" y="18112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0" name="object 401"/>
              <p:cNvSpPr/>
              <p:nvPr/>
            </p:nvSpPr>
            <p:spPr>
              <a:xfrm>
                <a:off x="3306951" y="2253922"/>
                <a:ext cx="0" cy="181610"/>
              </a:xfrm>
              <a:custGeom>
                <a:avLst/>
                <a:gdLst/>
                <a:ahLst/>
                <a:cxnLst/>
                <a:rect l="l" t="t" r="r" b="b"/>
                <a:pathLst>
                  <a:path h="181610">
                    <a:moveTo>
                      <a:pt x="0" y="18112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1" name="object 402"/>
              <p:cNvSpPr/>
              <p:nvPr/>
            </p:nvSpPr>
            <p:spPr>
              <a:xfrm>
                <a:off x="1780556" y="2253922"/>
                <a:ext cx="0" cy="181610"/>
              </a:xfrm>
              <a:custGeom>
                <a:avLst/>
                <a:gdLst/>
                <a:ahLst/>
                <a:cxnLst/>
                <a:rect l="l" t="t" r="r" b="b"/>
                <a:pathLst>
                  <a:path h="181610">
                    <a:moveTo>
                      <a:pt x="0" y="18112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2" name="object 403"/>
              <p:cNvSpPr/>
              <p:nvPr/>
            </p:nvSpPr>
            <p:spPr>
              <a:xfrm>
                <a:off x="714959" y="2253922"/>
                <a:ext cx="0" cy="181610"/>
              </a:xfrm>
              <a:custGeom>
                <a:avLst/>
                <a:gdLst/>
                <a:ahLst/>
                <a:cxnLst/>
                <a:rect l="l" t="t" r="r" b="b"/>
                <a:pathLst>
                  <a:path h="181610">
                    <a:moveTo>
                      <a:pt x="0" y="181127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3" name="object 404"/>
              <p:cNvSpPr/>
              <p:nvPr/>
            </p:nvSpPr>
            <p:spPr>
              <a:xfrm>
                <a:off x="4386949" y="243144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03"/>
                    </a:moveTo>
                    <a:lnTo>
                      <a:pt x="9486" y="1803"/>
                    </a:lnTo>
                  </a:path>
                </a:pathLst>
              </a:custGeom>
              <a:ln w="3606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4" name="object 405"/>
              <p:cNvSpPr/>
              <p:nvPr/>
            </p:nvSpPr>
            <p:spPr>
              <a:xfrm>
                <a:off x="3292552" y="243144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03"/>
                    </a:moveTo>
                    <a:lnTo>
                      <a:pt x="9486" y="1803"/>
                    </a:lnTo>
                  </a:path>
                </a:pathLst>
              </a:custGeom>
              <a:ln w="3606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5" name="object 406"/>
              <p:cNvSpPr/>
              <p:nvPr/>
            </p:nvSpPr>
            <p:spPr>
              <a:xfrm>
                <a:off x="1794955" y="243144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03"/>
                    </a:moveTo>
                    <a:lnTo>
                      <a:pt x="9486" y="1803"/>
                    </a:lnTo>
                  </a:path>
                </a:pathLst>
              </a:custGeom>
              <a:ln w="3606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6" name="object 407"/>
              <p:cNvSpPr/>
              <p:nvPr/>
            </p:nvSpPr>
            <p:spPr>
              <a:xfrm>
                <a:off x="700558" y="2431442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03"/>
                    </a:moveTo>
                    <a:lnTo>
                      <a:pt x="9486" y="1803"/>
                    </a:lnTo>
                  </a:path>
                </a:pathLst>
              </a:custGeom>
              <a:ln w="3606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7" name="object 408"/>
              <p:cNvSpPr/>
              <p:nvPr/>
            </p:nvSpPr>
            <p:spPr>
              <a:xfrm>
                <a:off x="4401348" y="2290841"/>
                <a:ext cx="0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h="144780">
                    <a:moveTo>
                      <a:pt x="0" y="14420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8" name="object 409"/>
              <p:cNvSpPr/>
              <p:nvPr/>
            </p:nvSpPr>
            <p:spPr>
              <a:xfrm>
                <a:off x="3278151" y="2290841"/>
                <a:ext cx="0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h="144780">
                    <a:moveTo>
                      <a:pt x="0" y="14420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9" name="object 410"/>
              <p:cNvSpPr/>
              <p:nvPr/>
            </p:nvSpPr>
            <p:spPr>
              <a:xfrm>
                <a:off x="1809356" y="2290841"/>
                <a:ext cx="0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h="144780">
                    <a:moveTo>
                      <a:pt x="0" y="14420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0" name="object 411"/>
              <p:cNvSpPr/>
              <p:nvPr/>
            </p:nvSpPr>
            <p:spPr>
              <a:xfrm>
                <a:off x="686159" y="2290841"/>
                <a:ext cx="0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h="144780">
                    <a:moveTo>
                      <a:pt x="0" y="144208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1" name="object 412"/>
              <p:cNvSpPr/>
              <p:nvPr/>
            </p:nvSpPr>
            <p:spPr>
              <a:xfrm>
                <a:off x="4415749" y="243471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65"/>
                    </a:moveTo>
                    <a:lnTo>
                      <a:pt x="9486" y="16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2" name="object 413"/>
              <p:cNvSpPr/>
              <p:nvPr/>
            </p:nvSpPr>
            <p:spPr>
              <a:xfrm>
                <a:off x="3263752" y="243471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65"/>
                    </a:moveTo>
                    <a:lnTo>
                      <a:pt x="9486" y="16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3" name="object 414"/>
              <p:cNvSpPr/>
              <p:nvPr/>
            </p:nvSpPr>
            <p:spPr>
              <a:xfrm>
                <a:off x="1823755" y="243471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65"/>
                    </a:moveTo>
                    <a:lnTo>
                      <a:pt x="9486" y="16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4" name="object 415"/>
              <p:cNvSpPr/>
              <p:nvPr/>
            </p:nvSpPr>
            <p:spPr>
              <a:xfrm>
                <a:off x="671758" y="2434719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65"/>
                    </a:moveTo>
                    <a:lnTo>
                      <a:pt x="9486" y="16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5" name="object 416"/>
              <p:cNvSpPr/>
              <p:nvPr/>
            </p:nvSpPr>
            <p:spPr>
              <a:xfrm>
                <a:off x="4420661" y="2182611"/>
                <a:ext cx="19050" cy="252729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52730">
                    <a:moveTo>
                      <a:pt x="0" y="252437"/>
                    </a:moveTo>
                    <a:lnTo>
                      <a:pt x="18973" y="252437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252437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6" name="object 417"/>
              <p:cNvSpPr/>
              <p:nvPr/>
            </p:nvSpPr>
            <p:spPr>
              <a:xfrm>
                <a:off x="3239865" y="2182611"/>
                <a:ext cx="19050" cy="252729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52730">
                    <a:moveTo>
                      <a:pt x="0" y="252437"/>
                    </a:moveTo>
                    <a:lnTo>
                      <a:pt x="18973" y="252437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252437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7" name="object 418"/>
              <p:cNvSpPr/>
              <p:nvPr/>
            </p:nvSpPr>
            <p:spPr>
              <a:xfrm>
                <a:off x="1828669" y="2182611"/>
                <a:ext cx="19050" cy="252729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52730">
                    <a:moveTo>
                      <a:pt x="0" y="252437"/>
                    </a:moveTo>
                    <a:lnTo>
                      <a:pt x="18973" y="252437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252437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8" name="object 419"/>
              <p:cNvSpPr/>
              <p:nvPr/>
            </p:nvSpPr>
            <p:spPr>
              <a:xfrm>
                <a:off x="647872" y="2182611"/>
                <a:ext cx="19050" cy="252729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52730">
                    <a:moveTo>
                      <a:pt x="0" y="252437"/>
                    </a:moveTo>
                    <a:lnTo>
                      <a:pt x="18973" y="252437"/>
                    </a:lnTo>
                    <a:lnTo>
                      <a:pt x="18973" y="0"/>
                    </a:lnTo>
                    <a:lnTo>
                      <a:pt x="0" y="0"/>
                    </a:lnTo>
                    <a:lnTo>
                      <a:pt x="0" y="252437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9" name="object 420"/>
              <p:cNvSpPr/>
              <p:nvPr/>
            </p:nvSpPr>
            <p:spPr>
              <a:xfrm>
                <a:off x="4444549" y="242915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6"/>
                    </a:moveTo>
                    <a:lnTo>
                      <a:pt x="9486" y="2946"/>
                    </a:lnTo>
                  </a:path>
                </a:pathLst>
              </a:custGeom>
              <a:ln w="589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0" name="object 421"/>
              <p:cNvSpPr/>
              <p:nvPr/>
            </p:nvSpPr>
            <p:spPr>
              <a:xfrm>
                <a:off x="3234951" y="242915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6"/>
                    </a:moveTo>
                    <a:lnTo>
                      <a:pt x="9486" y="2946"/>
                    </a:lnTo>
                  </a:path>
                </a:pathLst>
              </a:custGeom>
              <a:ln w="589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1" name="object 422"/>
              <p:cNvSpPr/>
              <p:nvPr/>
            </p:nvSpPr>
            <p:spPr>
              <a:xfrm>
                <a:off x="1852556" y="242915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6"/>
                    </a:moveTo>
                    <a:lnTo>
                      <a:pt x="9486" y="2946"/>
                    </a:lnTo>
                  </a:path>
                </a:pathLst>
              </a:custGeom>
              <a:ln w="589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2" name="object 423"/>
              <p:cNvSpPr/>
              <p:nvPr/>
            </p:nvSpPr>
            <p:spPr>
              <a:xfrm>
                <a:off x="642959" y="2429156"/>
                <a:ext cx="0" cy="6350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9486" y="2946"/>
                    </a:moveTo>
                    <a:lnTo>
                      <a:pt x="9486" y="2946"/>
                    </a:lnTo>
                  </a:path>
                </a:pathLst>
              </a:custGeom>
              <a:ln w="589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3" name="object 424"/>
              <p:cNvSpPr/>
              <p:nvPr/>
            </p:nvSpPr>
            <p:spPr>
              <a:xfrm>
                <a:off x="4458948" y="2411008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2020"/>
                    </a:moveTo>
                    <a:lnTo>
                      <a:pt x="9486" y="12020"/>
                    </a:lnTo>
                  </a:path>
                </a:pathLst>
              </a:custGeom>
              <a:ln w="2404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4" name="object 425"/>
              <p:cNvSpPr/>
              <p:nvPr/>
            </p:nvSpPr>
            <p:spPr>
              <a:xfrm>
                <a:off x="3220552" y="2411008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2020"/>
                    </a:moveTo>
                    <a:lnTo>
                      <a:pt x="9486" y="12020"/>
                    </a:lnTo>
                  </a:path>
                </a:pathLst>
              </a:custGeom>
              <a:ln w="2404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5" name="object 426"/>
              <p:cNvSpPr/>
              <p:nvPr/>
            </p:nvSpPr>
            <p:spPr>
              <a:xfrm>
                <a:off x="1866955" y="2411008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2020"/>
                    </a:moveTo>
                    <a:lnTo>
                      <a:pt x="9486" y="12020"/>
                    </a:lnTo>
                  </a:path>
                </a:pathLst>
              </a:custGeom>
              <a:ln w="2404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6" name="object 427"/>
              <p:cNvSpPr/>
              <p:nvPr/>
            </p:nvSpPr>
            <p:spPr>
              <a:xfrm>
                <a:off x="628559" y="2411008"/>
                <a:ext cx="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h="24130">
                    <a:moveTo>
                      <a:pt x="-9486" y="12020"/>
                    </a:moveTo>
                    <a:lnTo>
                      <a:pt x="9486" y="12020"/>
                    </a:lnTo>
                  </a:path>
                </a:pathLst>
              </a:custGeom>
              <a:ln w="2404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7" name="object 428"/>
              <p:cNvSpPr/>
              <p:nvPr/>
            </p:nvSpPr>
            <p:spPr>
              <a:xfrm>
                <a:off x="4473349" y="2427505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771"/>
                    </a:moveTo>
                    <a:lnTo>
                      <a:pt x="9486" y="3771"/>
                    </a:lnTo>
                  </a:path>
                </a:pathLst>
              </a:custGeom>
              <a:ln w="754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8" name="object 429"/>
              <p:cNvSpPr/>
              <p:nvPr/>
            </p:nvSpPr>
            <p:spPr>
              <a:xfrm>
                <a:off x="3206151" y="2427505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771"/>
                    </a:moveTo>
                    <a:lnTo>
                      <a:pt x="9486" y="3771"/>
                    </a:lnTo>
                  </a:path>
                </a:pathLst>
              </a:custGeom>
              <a:ln w="754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9" name="object 430"/>
              <p:cNvSpPr/>
              <p:nvPr/>
            </p:nvSpPr>
            <p:spPr>
              <a:xfrm>
                <a:off x="1881356" y="2427505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771"/>
                    </a:moveTo>
                    <a:lnTo>
                      <a:pt x="9486" y="3771"/>
                    </a:lnTo>
                  </a:path>
                </a:pathLst>
              </a:custGeom>
              <a:ln w="754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0" name="object 431"/>
              <p:cNvSpPr/>
              <p:nvPr/>
            </p:nvSpPr>
            <p:spPr>
              <a:xfrm>
                <a:off x="614159" y="2427505"/>
                <a:ext cx="0" cy="7620"/>
              </a:xfrm>
              <a:custGeom>
                <a:avLst/>
                <a:gdLst/>
                <a:ahLst/>
                <a:cxnLst/>
                <a:rect l="l" t="t" r="r" b="b"/>
                <a:pathLst>
                  <a:path h="7619">
                    <a:moveTo>
                      <a:pt x="-9486" y="3771"/>
                    </a:moveTo>
                    <a:lnTo>
                      <a:pt x="9486" y="3771"/>
                    </a:lnTo>
                  </a:path>
                </a:pathLst>
              </a:custGeom>
              <a:ln w="754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1" name="object 432"/>
              <p:cNvSpPr/>
              <p:nvPr/>
            </p:nvSpPr>
            <p:spPr>
              <a:xfrm>
                <a:off x="4487748" y="2192073"/>
                <a:ext cx="0" cy="243204"/>
              </a:xfrm>
              <a:custGeom>
                <a:avLst/>
                <a:gdLst/>
                <a:ahLst/>
                <a:cxnLst/>
                <a:rect l="l" t="t" r="r" b="b"/>
                <a:pathLst>
                  <a:path h="243205">
                    <a:moveTo>
                      <a:pt x="0" y="24297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2" name="object 433"/>
              <p:cNvSpPr/>
              <p:nvPr/>
            </p:nvSpPr>
            <p:spPr>
              <a:xfrm>
                <a:off x="3191752" y="2192073"/>
                <a:ext cx="0" cy="243204"/>
              </a:xfrm>
              <a:custGeom>
                <a:avLst/>
                <a:gdLst/>
                <a:ahLst/>
                <a:cxnLst/>
                <a:rect l="l" t="t" r="r" b="b"/>
                <a:pathLst>
                  <a:path h="243205">
                    <a:moveTo>
                      <a:pt x="0" y="24297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3" name="object 434"/>
              <p:cNvSpPr/>
              <p:nvPr/>
            </p:nvSpPr>
            <p:spPr>
              <a:xfrm>
                <a:off x="1895755" y="2192073"/>
                <a:ext cx="0" cy="243204"/>
              </a:xfrm>
              <a:custGeom>
                <a:avLst/>
                <a:gdLst/>
                <a:ahLst/>
                <a:cxnLst/>
                <a:rect l="l" t="t" r="r" b="b"/>
                <a:pathLst>
                  <a:path h="243205">
                    <a:moveTo>
                      <a:pt x="0" y="24297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4" name="object 435"/>
              <p:cNvSpPr/>
              <p:nvPr/>
            </p:nvSpPr>
            <p:spPr>
              <a:xfrm>
                <a:off x="599759" y="2192073"/>
                <a:ext cx="0" cy="243204"/>
              </a:xfrm>
              <a:custGeom>
                <a:avLst/>
                <a:gdLst/>
                <a:ahLst/>
                <a:cxnLst/>
                <a:rect l="l" t="t" r="r" b="b"/>
                <a:pathLst>
                  <a:path h="243205">
                    <a:moveTo>
                      <a:pt x="0" y="242976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5" name="object 436"/>
              <p:cNvSpPr/>
              <p:nvPr/>
            </p:nvSpPr>
            <p:spPr>
              <a:xfrm>
                <a:off x="4502148" y="2430909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070"/>
                    </a:moveTo>
                    <a:lnTo>
                      <a:pt x="9486" y="2070"/>
                    </a:lnTo>
                  </a:path>
                </a:pathLst>
              </a:custGeom>
              <a:ln w="4140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6" name="object 437"/>
              <p:cNvSpPr/>
              <p:nvPr/>
            </p:nvSpPr>
            <p:spPr>
              <a:xfrm>
                <a:off x="3177351" y="2430909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070"/>
                    </a:moveTo>
                    <a:lnTo>
                      <a:pt x="9486" y="2070"/>
                    </a:lnTo>
                  </a:path>
                </a:pathLst>
              </a:custGeom>
              <a:ln w="4140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7" name="object 438"/>
              <p:cNvSpPr/>
              <p:nvPr/>
            </p:nvSpPr>
            <p:spPr>
              <a:xfrm>
                <a:off x="1910156" y="2430909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070"/>
                    </a:moveTo>
                    <a:lnTo>
                      <a:pt x="9486" y="2070"/>
                    </a:lnTo>
                  </a:path>
                </a:pathLst>
              </a:custGeom>
              <a:ln w="4140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8" name="object 439"/>
              <p:cNvSpPr/>
              <p:nvPr/>
            </p:nvSpPr>
            <p:spPr>
              <a:xfrm>
                <a:off x="585359" y="2430909"/>
                <a:ext cx="0" cy="4445"/>
              </a:xfrm>
              <a:custGeom>
                <a:avLst/>
                <a:gdLst/>
                <a:ahLst/>
                <a:cxnLst/>
                <a:rect l="l" t="t" r="r" b="b"/>
                <a:pathLst>
                  <a:path h="4444">
                    <a:moveTo>
                      <a:pt x="-9486" y="2070"/>
                    </a:moveTo>
                    <a:lnTo>
                      <a:pt x="9486" y="2070"/>
                    </a:lnTo>
                  </a:path>
                </a:pathLst>
              </a:custGeom>
              <a:ln w="4140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9" name="object 440"/>
              <p:cNvSpPr/>
              <p:nvPr/>
            </p:nvSpPr>
            <p:spPr>
              <a:xfrm>
                <a:off x="4516549" y="2100836"/>
                <a:ext cx="0" cy="334645"/>
              </a:xfrm>
              <a:custGeom>
                <a:avLst/>
                <a:gdLst/>
                <a:ahLst/>
                <a:cxnLst/>
                <a:rect l="l" t="t" r="r" b="b"/>
                <a:pathLst>
                  <a:path h="334644">
                    <a:moveTo>
                      <a:pt x="0" y="33421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0" name="object 441"/>
              <p:cNvSpPr/>
              <p:nvPr/>
            </p:nvSpPr>
            <p:spPr>
              <a:xfrm>
                <a:off x="3162952" y="2100836"/>
                <a:ext cx="0" cy="334645"/>
              </a:xfrm>
              <a:custGeom>
                <a:avLst/>
                <a:gdLst/>
                <a:ahLst/>
                <a:cxnLst/>
                <a:rect l="l" t="t" r="r" b="b"/>
                <a:pathLst>
                  <a:path h="334644">
                    <a:moveTo>
                      <a:pt x="0" y="33421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1" name="object 442"/>
              <p:cNvSpPr/>
              <p:nvPr/>
            </p:nvSpPr>
            <p:spPr>
              <a:xfrm>
                <a:off x="1924555" y="2100836"/>
                <a:ext cx="0" cy="334645"/>
              </a:xfrm>
              <a:custGeom>
                <a:avLst/>
                <a:gdLst/>
                <a:ahLst/>
                <a:cxnLst/>
                <a:rect l="l" t="t" r="r" b="b"/>
                <a:pathLst>
                  <a:path h="334644">
                    <a:moveTo>
                      <a:pt x="0" y="33421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2" name="object 443"/>
              <p:cNvSpPr/>
              <p:nvPr/>
            </p:nvSpPr>
            <p:spPr>
              <a:xfrm>
                <a:off x="570958" y="2100836"/>
                <a:ext cx="0" cy="334645"/>
              </a:xfrm>
              <a:custGeom>
                <a:avLst/>
                <a:gdLst/>
                <a:ahLst/>
                <a:cxnLst/>
                <a:rect l="l" t="t" r="r" b="b"/>
                <a:pathLst>
                  <a:path h="334644">
                    <a:moveTo>
                      <a:pt x="0" y="33421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3" name="object 444"/>
              <p:cNvSpPr/>
              <p:nvPr/>
            </p:nvSpPr>
            <p:spPr>
              <a:xfrm>
                <a:off x="4530948" y="243470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71"/>
                    </a:moveTo>
                    <a:lnTo>
                      <a:pt x="9486" y="171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4" name="object 445"/>
              <p:cNvSpPr/>
              <p:nvPr/>
            </p:nvSpPr>
            <p:spPr>
              <a:xfrm>
                <a:off x="3148552" y="243470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71"/>
                    </a:moveTo>
                    <a:lnTo>
                      <a:pt x="9486" y="171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5" name="object 446"/>
              <p:cNvSpPr/>
              <p:nvPr/>
            </p:nvSpPr>
            <p:spPr>
              <a:xfrm>
                <a:off x="1938955" y="243470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71"/>
                    </a:moveTo>
                    <a:lnTo>
                      <a:pt x="9486" y="171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6" name="object 447"/>
              <p:cNvSpPr/>
              <p:nvPr/>
            </p:nvSpPr>
            <p:spPr>
              <a:xfrm>
                <a:off x="556559" y="2434706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9486" y="171"/>
                    </a:moveTo>
                    <a:lnTo>
                      <a:pt x="9486" y="171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7" name="object 448"/>
              <p:cNvSpPr/>
              <p:nvPr/>
            </p:nvSpPr>
            <p:spPr>
              <a:xfrm>
                <a:off x="4545348" y="2164120"/>
                <a:ext cx="0" cy="271145"/>
              </a:xfrm>
              <a:custGeom>
                <a:avLst/>
                <a:gdLst/>
                <a:ahLst/>
                <a:cxnLst/>
                <a:rect l="l" t="t" r="r" b="b"/>
                <a:pathLst>
                  <a:path h="271144">
                    <a:moveTo>
                      <a:pt x="0" y="27092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8" name="object 449"/>
              <p:cNvSpPr/>
              <p:nvPr/>
            </p:nvSpPr>
            <p:spPr>
              <a:xfrm>
                <a:off x="3134152" y="2164120"/>
                <a:ext cx="0" cy="271145"/>
              </a:xfrm>
              <a:custGeom>
                <a:avLst/>
                <a:gdLst/>
                <a:ahLst/>
                <a:cxnLst/>
                <a:rect l="l" t="t" r="r" b="b"/>
                <a:pathLst>
                  <a:path h="271144">
                    <a:moveTo>
                      <a:pt x="0" y="27092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9" name="object 450"/>
              <p:cNvSpPr/>
              <p:nvPr/>
            </p:nvSpPr>
            <p:spPr>
              <a:xfrm>
                <a:off x="1953355" y="2164120"/>
                <a:ext cx="0" cy="271145"/>
              </a:xfrm>
              <a:custGeom>
                <a:avLst/>
                <a:gdLst/>
                <a:ahLst/>
                <a:cxnLst/>
                <a:rect l="l" t="t" r="r" b="b"/>
                <a:pathLst>
                  <a:path h="271144">
                    <a:moveTo>
                      <a:pt x="0" y="27092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0" name="object 451"/>
              <p:cNvSpPr/>
              <p:nvPr/>
            </p:nvSpPr>
            <p:spPr>
              <a:xfrm>
                <a:off x="542159" y="2164120"/>
                <a:ext cx="0" cy="271145"/>
              </a:xfrm>
              <a:custGeom>
                <a:avLst/>
                <a:gdLst/>
                <a:ahLst/>
                <a:cxnLst/>
                <a:rect l="l" t="t" r="r" b="b"/>
                <a:pathLst>
                  <a:path h="271144">
                    <a:moveTo>
                      <a:pt x="0" y="270929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1" name="object 452"/>
              <p:cNvSpPr/>
              <p:nvPr/>
            </p:nvSpPr>
            <p:spPr>
              <a:xfrm>
                <a:off x="4559748" y="2432001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524"/>
                    </a:moveTo>
                    <a:lnTo>
                      <a:pt x="9486" y="1524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2" name="object 453"/>
              <p:cNvSpPr/>
              <p:nvPr/>
            </p:nvSpPr>
            <p:spPr>
              <a:xfrm>
                <a:off x="3119752" y="2432001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524"/>
                    </a:moveTo>
                    <a:lnTo>
                      <a:pt x="9486" y="1524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3" name="object 454"/>
              <p:cNvSpPr/>
              <p:nvPr/>
            </p:nvSpPr>
            <p:spPr>
              <a:xfrm>
                <a:off x="1967755" y="2432001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524"/>
                    </a:moveTo>
                    <a:lnTo>
                      <a:pt x="9486" y="1524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4" name="object 455"/>
              <p:cNvSpPr/>
              <p:nvPr/>
            </p:nvSpPr>
            <p:spPr>
              <a:xfrm>
                <a:off x="527759" y="2432001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524"/>
                    </a:moveTo>
                    <a:lnTo>
                      <a:pt x="9486" y="1524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5" name="object 456"/>
              <p:cNvSpPr/>
              <p:nvPr/>
            </p:nvSpPr>
            <p:spPr>
              <a:xfrm>
                <a:off x="4574148" y="2272895"/>
                <a:ext cx="0" cy="162560"/>
              </a:xfrm>
              <a:custGeom>
                <a:avLst/>
                <a:gdLst/>
                <a:ahLst/>
                <a:cxnLst/>
                <a:rect l="l" t="t" r="r" b="b"/>
                <a:pathLst>
                  <a:path h="162560">
                    <a:moveTo>
                      <a:pt x="0" y="1621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6" name="object 457"/>
              <p:cNvSpPr/>
              <p:nvPr/>
            </p:nvSpPr>
            <p:spPr>
              <a:xfrm>
                <a:off x="3105353" y="2272895"/>
                <a:ext cx="0" cy="162560"/>
              </a:xfrm>
              <a:custGeom>
                <a:avLst/>
                <a:gdLst/>
                <a:ahLst/>
                <a:cxnLst/>
                <a:rect l="l" t="t" r="r" b="b"/>
                <a:pathLst>
                  <a:path h="162560">
                    <a:moveTo>
                      <a:pt x="0" y="1621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7" name="object 458"/>
              <p:cNvSpPr/>
              <p:nvPr/>
            </p:nvSpPr>
            <p:spPr>
              <a:xfrm>
                <a:off x="1982154" y="2272895"/>
                <a:ext cx="0" cy="162560"/>
              </a:xfrm>
              <a:custGeom>
                <a:avLst/>
                <a:gdLst/>
                <a:ahLst/>
                <a:cxnLst/>
                <a:rect l="l" t="t" r="r" b="b"/>
                <a:pathLst>
                  <a:path h="162560">
                    <a:moveTo>
                      <a:pt x="0" y="1621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8" name="object 459"/>
              <p:cNvSpPr/>
              <p:nvPr/>
            </p:nvSpPr>
            <p:spPr>
              <a:xfrm>
                <a:off x="513359" y="2272895"/>
                <a:ext cx="0" cy="162560"/>
              </a:xfrm>
              <a:custGeom>
                <a:avLst/>
                <a:gdLst/>
                <a:ahLst/>
                <a:cxnLst/>
                <a:rect l="l" t="t" r="r" b="b"/>
                <a:pathLst>
                  <a:path h="162560">
                    <a:moveTo>
                      <a:pt x="0" y="162153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9" name="object 460"/>
              <p:cNvSpPr/>
              <p:nvPr/>
            </p:nvSpPr>
            <p:spPr>
              <a:xfrm>
                <a:off x="4588548" y="243132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0"/>
                    </a:moveTo>
                    <a:lnTo>
                      <a:pt x="9486" y="1860"/>
                    </a:lnTo>
                  </a:path>
                </a:pathLst>
              </a:custGeom>
              <a:ln w="372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0" name="object 461"/>
              <p:cNvSpPr/>
              <p:nvPr/>
            </p:nvSpPr>
            <p:spPr>
              <a:xfrm>
                <a:off x="3090952" y="243132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0"/>
                    </a:moveTo>
                    <a:lnTo>
                      <a:pt x="9486" y="1860"/>
                    </a:lnTo>
                  </a:path>
                </a:pathLst>
              </a:custGeom>
              <a:ln w="372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1" name="object 462"/>
              <p:cNvSpPr/>
              <p:nvPr/>
            </p:nvSpPr>
            <p:spPr>
              <a:xfrm>
                <a:off x="1996555" y="243132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0"/>
                    </a:moveTo>
                    <a:lnTo>
                      <a:pt x="9486" y="1860"/>
                    </a:lnTo>
                  </a:path>
                </a:pathLst>
              </a:custGeom>
              <a:ln w="372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2" name="object 463"/>
              <p:cNvSpPr/>
              <p:nvPr/>
            </p:nvSpPr>
            <p:spPr>
              <a:xfrm>
                <a:off x="498960" y="2431328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860"/>
                    </a:moveTo>
                    <a:lnTo>
                      <a:pt x="9486" y="1860"/>
                    </a:lnTo>
                  </a:path>
                </a:pathLst>
              </a:custGeom>
              <a:ln w="3721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3" name="object 464"/>
              <p:cNvSpPr/>
              <p:nvPr/>
            </p:nvSpPr>
            <p:spPr>
              <a:xfrm>
                <a:off x="4602948" y="2357795"/>
                <a:ext cx="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h="77469">
                    <a:moveTo>
                      <a:pt x="0" y="7725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4" name="object 465"/>
              <p:cNvSpPr/>
              <p:nvPr/>
            </p:nvSpPr>
            <p:spPr>
              <a:xfrm>
                <a:off x="3076552" y="2357795"/>
                <a:ext cx="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h="77469">
                    <a:moveTo>
                      <a:pt x="0" y="7725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5" name="object 466"/>
              <p:cNvSpPr/>
              <p:nvPr/>
            </p:nvSpPr>
            <p:spPr>
              <a:xfrm>
                <a:off x="2010955" y="2357795"/>
                <a:ext cx="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h="77469">
                    <a:moveTo>
                      <a:pt x="0" y="7725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6" name="object 467"/>
              <p:cNvSpPr/>
              <p:nvPr/>
            </p:nvSpPr>
            <p:spPr>
              <a:xfrm>
                <a:off x="484559" y="2357795"/>
                <a:ext cx="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h="77469">
                    <a:moveTo>
                      <a:pt x="0" y="77254"/>
                    </a:moveTo>
                    <a:lnTo>
                      <a:pt x="0" y="0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7" name="object 468"/>
              <p:cNvSpPr/>
              <p:nvPr/>
            </p:nvSpPr>
            <p:spPr>
              <a:xfrm>
                <a:off x="4617348" y="243174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50"/>
                    </a:moveTo>
                    <a:lnTo>
                      <a:pt x="9486" y="1650"/>
                    </a:lnTo>
                  </a:path>
                </a:pathLst>
              </a:custGeom>
              <a:ln w="330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8" name="object 469"/>
              <p:cNvSpPr/>
              <p:nvPr/>
            </p:nvSpPr>
            <p:spPr>
              <a:xfrm>
                <a:off x="3062152" y="243174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50"/>
                    </a:moveTo>
                    <a:lnTo>
                      <a:pt x="9486" y="1650"/>
                    </a:lnTo>
                  </a:path>
                </a:pathLst>
              </a:custGeom>
              <a:ln w="330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9" name="object 470"/>
              <p:cNvSpPr/>
              <p:nvPr/>
            </p:nvSpPr>
            <p:spPr>
              <a:xfrm>
                <a:off x="2025355" y="243174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50"/>
                    </a:moveTo>
                    <a:lnTo>
                      <a:pt x="9486" y="1650"/>
                    </a:lnTo>
                  </a:path>
                </a:pathLst>
              </a:custGeom>
              <a:ln w="330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0" name="object 471"/>
              <p:cNvSpPr/>
              <p:nvPr/>
            </p:nvSpPr>
            <p:spPr>
              <a:xfrm>
                <a:off x="470160" y="2431747"/>
                <a:ext cx="0" cy="3810"/>
              </a:xfrm>
              <a:custGeom>
                <a:avLst/>
                <a:gdLst/>
                <a:ahLst/>
                <a:cxnLst/>
                <a:rect l="l" t="t" r="r" b="b"/>
                <a:pathLst>
                  <a:path h="3810">
                    <a:moveTo>
                      <a:pt x="-9486" y="1650"/>
                    </a:moveTo>
                    <a:lnTo>
                      <a:pt x="9486" y="1650"/>
                    </a:lnTo>
                  </a:path>
                </a:pathLst>
              </a:custGeom>
              <a:ln w="330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1" name="object 472"/>
              <p:cNvSpPr/>
              <p:nvPr/>
            </p:nvSpPr>
            <p:spPr>
              <a:xfrm>
                <a:off x="4631748" y="2404950"/>
                <a:ext cx="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h="30480">
                    <a:moveTo>
                      <a:pt x="-9486" y="15049"/>
                    </a:moveTo>
                    <a:lnTo>
                      <a:pt x="9486" y="15049"/>
                    </a:lnTo>
                  </a:path>
                </a:pathLst>
              </a:custGeom>
              <a:ln w="3009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2" name="object 473"/>
              <p:cNvSpPr/>
              <p:nvPr/>
            </p:nvSpPr>
            <p:spPr>
              <a:xfrm>
                <a:off x="3047752" y="2404950"/>
                <a:ext cx="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h="30480">
                    <a:moveTo>
                      <a:pt x="-9486" y="15049"/>
                    </a:moveTo>
                    <a:lnTo>
                      <a:pt x="9486" y="15049"/>
                    </a:lnTo>
                  </a:path>
                </a:pathLst>
              </a:custGeom>
              <a:ln w="3009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3" name="object 474"/>
              <p:cNvSpPr/>
              <p:nvPr/>
            </p:nvSpPr>
            <p:spPr>
              <a:xfrm>
                <a:off x="2039755" y="2404950"/>
                <a:ext cx="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h="30480">
                    <a:moveTo>
                      <a:pt x="-9486" y="15049"/>
                    </a:moveTo>
                    <a:lnTo>
                      <a:pt x="9486" y="15049"/>
                    </a:lnTo>
                  </a:path>
                </a:pathLst>
              </a:custGeom>
              <a:ln w="3009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4" name="object 475"/>
              <p:cNvSpPr/>
              <p:nvPr/>
            </p:nvSpPr>
            <p:spPr>
              <a:xfrm>
                <a:off x="455759" y="2404950"/>
                <a:ext cx="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h="30480">
                    <a:moveTo>
                      <a:pt x="-9486" y="15049"/>
                    </a:moveTo>
                    <a:lnTo>
                      <a:pt x="9486" y="15049"/>
                    </a:lnTo>
                  </a:path>
                </a:pathLst>
              </a:custGeom>
              <a:ln w="30099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5" name="object 476"/>
              <p:cNvSpPr/>
              <p:nvPr/>
            </p:nvSpPr>
            <p:spPr>
              <a:xfrm>
                <a:off x="4646148" y="243243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308"/>
                    </a:moveTo>
                    <a:lnTo>
                      <a:pt x="9486" y="1308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6" name="object 477"/>
              <p:cNvSpPr/>
              <p:nvPr/>
            </p:nvSpPr>
            <p:spPr>
              <a:xfrm>
                <a:off x="3033353" y="243243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308"/>
                    </a:moveTo>
                    <a:lnTo>
                      <a:pt x="9486" y="1308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7" name="object 478"/>
              <p:cNvSpPr/>
              <p:nvPr/>
            </p:nvSpPr>
            <p:spPr>
              <a:xfrm>
                <a:off x="2054155" y="243243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308"/>
                    </a:moveTo>
                    <a:lnTo>
                      <a:pt x="9486" y="1308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8" name="object 479"/>
              <p:cNvSpPr/>
              <p:nvPr/>
            </p:nvSpPr>
            <p:spPr>
              <a:xfrm>
                <a:off x="441359" y="2432433"/>
                <a:ext cx="0" cy="3175"/>
              </a:xfrm>
              <a:custGeom>
                <a:avLst/>
                <a:gdLst/>
                <a:ahLst/>
                <a:cxnLst/>
                <a:rect l="l" t="t" r="r" b="b"/>
                <a:pathLst>
                  <a:path h="3175">
                    <a:moveTo>
                      <a:pt x="-9486" y="1308"/>
                    </a:moveTo>
                    <a:lnTo>
                      <a:pt x="9486" y="1308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9" name="object 480"/>
              <p:cNvSpPr/>
              <p:nvPr/>
            </p:nvSpPr>
            <p:spPr>
              <a:xfrm>
                <a:off x="4660548" y="24256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686"/>
                    </a:moveTo>
                    <a:lnTo>
                      <a:pt x="9486" y="4686"/>
                    </a:lnTo>
                  </a:path>
                </a:pathLst>
              </a:custGeom>
              <a:ln w="937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0" name="object 481"/>
              <p:cNvSpPr/>
              <p:nvPr/>
            </p:nvSpPr>
            <p:spPr>
              <a:xfrm>
                <a:off x="3018952" y="24256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686"/>
                    </a:moveTo>
                    <a:lnTo>
                      <a:pt x="9486" y="4686"/>
                    </a:lnTo>
                  </a:path>
                </a:pathLst>
              </a:custGeom>
              <a:ln w="937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1" name="object 482"/>
              <p:cNvSpPr/>
              <p:nvPr/>
            </p:nvSpPr>
            <p:spPr>
              <a:xfrm>
                <a:off x="2068555" y="24256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686"/>
                    </a:moveTo>
                    <a:lnTo>
                      <a:pt x="9486" y="4686"/>
                    </a:lnTo>
                  </a:path>
                </a:pathLst>
              </a:custGeom>
              <a:ln w="937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2" name="object 483"/>
              <p:cNvSpPr/>
              <p:nvPr/>
            </p:nvSpPr>
            <p:spPr>
              <a:xfrm>
                <a:off x="426959" y="2425676"/>
                <a:ext cx="0" cy="9525"/>
              </a:xfrm>
              <a:custGeom>
                <a:avLst/>
                <a:gdLst/>
                <a:ahLst/>
                <a:cxnLst/>
                <a:rect l="l" t="t" r="r" b="b"/>
                <a:pathLst>
                  <a:path h="9525">
                    <a:moveTo>
                      <a:pt x="-9486" y="4686"/>
                    </a:moveTo>
                    <a:lnTo>
                      <a:pt x="9486" y="4686"/>
                    </a:lnTo>
                  </a:path>
                </a:pathLst>
              </a:custGeom>
              <a:ln w="9372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3" name="object 484"/>
              <p:cNvSpPr/>
              <p:nvPr/>
            </p:nvSpPr>
            <p:spPr>
              <a:xfrm>
                <a:off x="4674948" y="2433017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15"/>
                    </a:moveTo>
                    <a:lnTo>
                      <a:pt x="9486" y="1015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4" name="object 485"/>
              <p:cNvSpPr/>
              <p:nvPr/>
            </p:nvSpPr>
            <p:spPr>
              <a:xfrm>
                <a:off x="3004553" y="2433017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15"/>
                    </a:moveTo>
                    <a:lnTo>
                      <a:pt x="9486" y="1015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5" name="object 486"/>
              <p:cNvSpPr/>
              <p:nvPr/>
            </p:nvSpPr>
            <p:spPr>
              <a:xfrm>
                <a:off x="2082954" y="2433017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15"/>
                    </a:moveTo>
                    <a:lnTo>
                      <a:pt x="9486" y="1015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6" name="object 487"/>
              <p:cNvSpPr/>
              <p:nvPr/>
            </p:nvSpPr>
            <p:spPr>
              <a:xfrm>
                <a:off x="412559" y="2433017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-9486" y="1015"/>
                    </a:moveTo>
                    <a:lnTo>
                      <a:pt x="9486" y="1015"/>
                    </a:lnTo>
                  </a:path>
                </a:pathLst>
              </a:custGeom>
              <a:ln w="3175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7" name="object 488"/>
              <p:cNvSpPr/>
              <p:nvPr/>
            </p:nvSpPr>
            <p:spPr>
              <a:xfrm>
                <a:off x="4689347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8" name="object 489"/>
              <p:cNvSpPr/>
              <p:nvPr/>
            </p:nvSpPr>
            <p:spPr>
              <a:xfrm>
                <a:off x="2990152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9" name="object 490"/>
              <p:cNvSpPr/>
              <p:nvPr/>
            </p:nvSpPr>
            <p:spPr>
              <a:xfrm>
                <a:off x="2097355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0" name="object 491"/>
              <p:cNvSpPr/>
              <p:nvPr/>
            </p:nvSpPr>
            <p:spPr>
              <a:xfrm>
                <a:off x="398160" y="2433258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95"/>
                    </a:moveTo>
                    <a:lnTo>
                      <a:pt x="9486" y="895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1" name="object 492"/>
              <p:cNvSpPr/>
              <p:nvPr/>
            </p:nvSpPr>
            <p:spPr>
              <a:xfrm>
                <a:off x="4703748" y="243343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06"/>
                    </a:moveTo>
                    <a:lnTo>
                      <a:pt x="9486" y="8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2" name="object 493"/>
              <p:cNvSpPr/>
              <p:nvPr/>
            </p:nvSpPr>
            <p:spPr>
              <a:xfrm>
                <a:off x="2975753" y="243343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06"/>
                    </a:moveTo>
                    <a:lnTo>
                      <a:pt x="9486" y="8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3" name="object 494"/>
              <p:cNvSpPr/>
              <p:nvPr/>
            </p:nvSpPr>
            <p:spPr>
              <a:xfrm>
                <a:off x="2111754" y="243343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06"/>
                    </a:moveTo>
                    <a:lnTo>
                      <a:pt x="9486" y="8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4" name="object 495"/>
              <p:cNvSpPr/>
              <p:nvPr/>
            </p:nvSpPr>
            <p:spPr>
              <a:xfrm>
                <a:off x="383759" y="2433436"/>
                <a:ext cx="0" cy="1905"/>
              </a:xfrm>
              <a:custGeom>
                <a:avLst/>
                <a:gdLst/>
                <a:ahLst/>
                <a:cxnLst/>
                <a:rect l="l" t="t" r="r" b="b"/>
                <a:pathLst>
                  <a:path h="1905">
                    <a:moveTo>
                      <a:pt x="-9486" y="806"/>
                    </a:moveTo>
                    <a:lnTo>
                      <a:pt x="9486" y="806"/>
                    </a:lnTo>
                  </a:path>
                </a:pathLst>
              </a:custGeom>
              <a:ln w="18973">
                <a:solidFill>
                  <a:srgbClr val="00CC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5" name="object 496"/>
              <p:cNvSpPr txBox="1"/>
              <p:nvPr/>
            </p:nvSpPr>
            <p:spPr>
              <a:xfrm>
                <a:off x="2303947" y="1653782"/>
                <a:ext cx="480059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10" dirty="0">
                    <a:latin typeface="Arial"/>
                    <a:cs typeface="Arial"/>
                  </a:rPr>
                  <a:t>|</a:t>
                </a:r>
                <a:r>
                  <a:rPr sz="1100" i="1" spc="10" dirty="0">
                    <a:latin typeface="Trebuchet MS"/>
                    <a:cs typeface="Trebuchet MS"/>
                  </a:rPr>
                  <a:t>Y</a:t>
                </a:r>
                <a:r>
                  <a:rPr sz="1100" i="1" spc="-150" dirty="0">
                    <a:latin typeface="Trebuchet MS"/>
                    <a:cs typeface="Trebuchet MS"/>
                  </a:rPr>
                  <a:t> </a:t>
                </a:r>
                <a:r>
                  <a:rPr sz="1100" spc="40" dirty="0">
                    <a:latin typeface="Garamond"/>
                    <a:cs typeface="Garamond"/>
                  </a:rPr>
                  <a:t>(</a:t>
                </a:r>
                <a:r>
                  <a:rPr sz="1100" i="1" spc="40" dirty="0">
                    <a:latin typeface="Trebuchet MS"/>
                    <a:cs typeface="Trebuchet MS"/>
                  </a:rPr>
                  <a:t>jω</a:t>
                </a:r>
                <a:r>
                  <a:rPr sz="1100" spc="40" dirty="0">
                    <a:latin typeface="Garamond"/>
                    <a:cs typeface="Garamond"/>
                  </a:rPr>
                  <a:t>)</a:t>
                </a:r>
                <a:r>
                  <a:rPr sz="1100" i="1" spc="40" dirty="0">
                    <a:latin typeface="Arial"/>
                    <a:cs typeface="Arial"/>
                  </a:rPr>
                  <a:t>|</a:t>
                </a:r>
                <a:endParaRPr sz="1100">
                  <a:latin typeface="Arial"/>
                  <a:cs typeface="Arial"/>
                </a:endParaRPr>
              </a:p>
            </p:txBody>
          </p:sp>
          <p:sp>
            <p:nvSpPr>
              <p:cNvPr id="1026" name="object 497"/>
              <p:cNvSpPr txBox="1"/>
              <p:nvPr/>
            </p:nvSpPr>
            <p:spPr>
              <a:xfrm>
                <a:off x="3729827" y="2444687"/>
                <a:ext cx="213995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-90" dirty="0">
                    <a:latin typeface="Trebuchet MS"/>
                    <a:cs typeface="Trebuchet MS"/>
                  </a:rPr>
                  <a:t>ω</a:t>
                </a:r>
                <a:r>
                  <a:rPr sz="1350" i="1" spc="-135" baseline="-9259" dirty="0">
                    <a:latin typeface="Trebuchet MS"/>
                    <a:cs typeface="Trebuchet MS"/>
                  </a:rPr>
                  <a:t>c</a:t>
                </a:r>
                <a:endParaRPr sz="1350" baseline="-9259">
                  <a:latin typeface="Trebuchet MS"/>
                  <a:cs typeface="Trebuchet MS"/>
                </a:endParaRPr>
              </a:p>
            </p:txBody>
          </p:sp>
          <p:sp>
            <p:nvSpPr>
              <p:cNvPr id="1027" name="object 498"/>
              <p:cNvSpPr txBox="1"/>
              <p:nvPr/>
            </p:nvSpPr>
            <p:spPr>
              <a:xfrm>
                <a:off x="1137858" y="2444687"/>
                <a:ext cx="213995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-90" dirty="0">
                    <a:latin typeface="Trebuchet MS"/>
                    <a:cs typeface="Trebuchet MS"/>
                  </a:rPr>
                  <a:t>ω</a:t>
                </a:r>
                <a:r>
                  <a:rPr sz="1350" i="1" spc="-135" baseline="-9259" dirty="0">
                    <a:latin typeface="Trebuchet MS"/>
                    <a:cs typeface="Trebuchet MS"/>
                  </a:rPr>
                  <a:t>c</a:t>
                </a:r>
                <a:endParaRPr sz="1350" baseline="-9259">
                  <a:latin typeface="Trebuchet MS"/>
                  <a:cs typeface="Trebuchet MS"/>
                </a:endParaRPr>
              </a:p>
            </p:txBody>
          </p:sp>
          <p:sp>
            <p:nvSpPr>
              <p:cNvPr id="1028" name="object 499"/>
              <p:cNvSpPr/>
              <p:nvPr/>
            </p:nvSpPr>
            <p:spPr>
              <a:xfrm>
                <a:off x="3839750" y="2689049"/>
                <a:ext cx="6953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95325">
                    <a:moveTo>
                      <a:pt x="0" y="0"/>
                    </a:moveTo>
                    <a:lnTo>
                      <a:pt x="694702" y="0"/>
                    </a:lnTo>
                  </a:path>
                </a:pathLst>
              </a:custGeom>
              <a:ln w="1264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9" name="object 500"/>
              <p:cNvSpPr/>
              <p:nvPr/>
            </p:nvSpPr>
            <p:spPr>
              <a:xfrm>
                <a:off x="4476000" y="2664834"/>
                <a:ext cx="59055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48894">
                    <a:moveTo>
                      <a:pt x="0" y="0"/>
                    </a:moveTo>
                    <a:lnTo>
                      <a:pt x="0" y="48425"/>
                    </a:lnTo>
                    <a:lnTo>
                      <a:pt x="58445" y="24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0" name="object 501"/>
              <p:cNvSpPr/>
              <p:nvPr/>
            </p:nvSpPr>
            <p:spPr>
              <a:xfrm>
                <a:off x="4476000" y="2664834"/>
                <a:ext cx="59055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48894">
                    <a:moveTo>
                      <a:pt x="0" y="48425"/>
                    </a:moveTo>
                    <a:lnTo>
                      <a:pt x="58445" y="24218"/>
                    </a:lnTo>
                    <a:lnTo>
                      <a:pt x="0" y="0"/>
                    </a:lnTo>
                    <a:lnTo>
                      <a:pt x="0" y="48425"/>
                    </a:lnTo>
                    <a:close/>
                  </a:path>
                </a:pathLst>
              </a:custGeom>
              <a:ln w="1264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1" name="object 502"/>
              <p:cNvSpPr/>
              <p:nvPr/>
            </p:nvSpPr>
            <p:spPr>
              <a:xfrm>
                <a:off x="3145048" y="2689049"/>
                <a:ext cx="6953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95325">
                    <a:moveTo>
                      <a:pt x="694702" y="0"/>
                    </a:moveTo>
                    <a:lnTo>
                      <a:pt x="0" y="0"/>
                    </a:lnTo>
                  </a:path>
                </a:pathLst>
              </a:custGeom>
              <a:ln w="1264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2" name="object 503"/>
              <p:cNvSpPr/>
              <p:nvPr/>
            </p:nvSpPr>
            <p:spPr>
              <a:xfrm>
                <a:off x="3145054" y="2664839"/>
                <a:ext cx="59055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59055" h="48894">
                    <a:moveTo>
                      <a:pt x="58445" y="0"/>
                    </a:moveTo>
                    <a:lnTo>
                      <a:pt x="0" y="24206"/>
                    </a:lnTo>
                    <a:lnTo>
                      <a:pt x="58445" y="48425"/>
                    </a:lnTo>
                    <a:lnTo>
                      <a:pt x="5844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3" name="object 504"/>
              <p:cNvSpPr/>
              <p:nvPr/>
            </p:nvSpPr>
            <p:spPr>
              <a:xfrm>
                <a:off x="3145054" y="2664839"/>
                <a:ext cx="59055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59055" h="48894">
                    <a:moveTo>
                      <a:pt x="58445" y="0"/>
                    </a:moveTo>
                    <a:lnTo>
                      <a:pt x="0" y="24206"/>
                    </a:lnTo>
                    <a:lnTo>
                      <a:pt x="58445" y="48425"/>
                    </a:lnTo>
                    <a:lnTo>
                      <a:pt x="58445" y="0"/>
                    </a:lnTo>
                    <a:close/>
                  </a:path>
                </a:pathLst>
              </a:custGeom>
              <a:ln w="1264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4" name="object 505"/>
              <p:cNvSpPr txBox="1"/>
              <p:nvPr/>
            </p:nvSpPr>
            <p:spPr>
              <a:xfrm>
                <a:off x="3599220" y="2713711"/>
                <a:ext cx="474980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dirty="0">
                    <a:latin typeface="Garamond"/>
                    <a:cs typeface="Garamond"/>
                  </a:rPr>
                  <a:t>100</a:t>
                </a:r>
                <a:r>
                  <a:rPr sz="1100" i="1" dirty="0">
                    <a:latin typeface="Trebuchet MS"/>
                    <a:cs typeface="Trebuchet MS"/>
                  </a:rPr>
                  <a:t>ω</a:t>
                </a:r>
                <a:r>
                  <a:rPr sz="1350" i="1" baseline="-9259" dirty="0">
                    <a:latin typeface="Trebuchet MS"/>
                    <a:cs typeface="Trebuchet MS"/>
                  </a:rPr>
                  <a:t>m</a:t>
                </a:r>
                <a:endParaRPr sz="1350" baseline="-9259">
                  <a:latin typeface="Trebuchet MS"/>
                  <a:cs typeface="Trebuchet MS"/>
                </a:endParaRPr>
              </a:p>
            </p:txBody>
          </p:sp>
          <p:sp>
            <p:nvSpPr>
              <p:cNvPr id="1035" name="object 506"/>
              <p:cNvSpPr txBox="1"/>
              <p:nvPr/>
            </p:nvSpPr>
            <p:spPr>
              <a:xfrm>
                <a:off x="3387562" y="1607008"/>
                <a:ext cx="472440" cy="1930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100" i="1" spc="45" dirty="0">
                    <a:latin typeface="Trebuchet MS"/>
                    <a:cs typeface="Trebuchet MS"/>
                  </a:rPr>
                  <a:t>m </a:t>
                </a:r>
                <a:r>
                  <a:rPr sz="1100" spc="114" dirty="0">
                    <a:latin typeface="Garamond"/>
                    <a:cs typeface="Garamond"/>
                  </a:rPr>
                  <a:t>=</a:t>
                </a:r>
                <a:r>
                  <a:rPr sz="1100" spc="-125" dirty="0">
                    <a:latin typeface="Garamond"/>
                    <a:cs typeface="Garamond"/>
                  </a:rPr>
                  <a:t> </a:t>
                </a:r>
                <a:r>
                  <a:rPr sz="1100" spc="30" dirty="0">
                    <a:latin typeface="Garamond"/>
                    <a:cs typeface="Garamond"/>
                  </a:rPr>
                  <a:t>50</a:t>
                </a:r>
                <a:endParaRPr sz="1100">
                  <a:latin typeface="Garamond"/>
                  <a:cs typeface="Garamond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26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72682 -0.4046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41" y="-202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21 -0.00255 L -0.98906 -0.010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0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8907 -0.01041 L -0.84778 0.662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3233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2.22222E-6 L -1 0.553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97" y="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Bandwidth (Analogues)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506427"/>
              </p:ext>
            </p:extLst>
          </p:nvPr>
        </p:nvGraphicFramePr>
        <p:xfrm>
          <a:off x="1165726" y="1426774"/>
          <a:ext cx="7737644" cy="2167012"/>
        </p:xfrm>
        <a:graphic>
          <a:graphicData uri="http://schemas.openxmlformats.org/drawingml/2006/table">
            <a:tbl>
              <a:tblPr/>
              <a:tblGrid>
                <a:gridCol w="1934411">
                  <a:extLst>
                    <a:ext uri="{9D8B030D-6E8A-4147-A177-3AD203B41FA5}">
                      <a16:colId xmlns:a16="http://schemas.microsoft.com/office/drawing/2014/main" val="1290388655"/>
                    </a:ext>
                  </a:extLst>
                </a:gridCol>
                <a:gridCol w="1934411">
                  <a:extLst>
                    <a:ext uri="{9D8B030D-6E8A-4147-A177-3AD203B41FA5}">
                      <a16:colId xmlns:a16="http://schemas.microsoft.com/office/drawing/2014/main" val="2417119484"/>
                    </a:ext>
                  </a:extLst>
                </a:gridCol>
                <a:gridCol w="1934411">
                  <a:extLst>
                    <a:ext uri="{9D8B030D-6E8A-4147-A177-3AD203B41FA5}">
                      <a16:colId xmlns:a16="http://schemas.microsoft.com/office/drawing/2014/main" val="3703581276"/>
                    </a:ext>
                  </a:extLst>
                </a:gridCol>
                <a:gridCol w="1934411">
                  <a:extLst>
                    <a:ext uri="{9D8B030D-6E8A-4147-A177-3AD203B41FA5}">
                      <a16:colId xmlns:a16="http://schemas.microsoft.com/office/drawing/2014/main" val="3777105587"/>
                    </a:ext>
                  </a:extLst>
                </a:gridCol>
              </a:tblGrid>
              <a:tr h="54637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>
                          <a:effectLst/>
                          <a:latin typeface="var(--ricos-custom-p-font-family,unset)"/>
                        </a:rPr>
                        <a:t>Name</a:t>
                      </a:r>
                      <a:endParaRPr lang="en-US" sz="1600">
                        <a:effectLst/>
                        <a:latin typeface="var(--ricos-custom-p-font-family,unset)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>
                          <a:effectLst/>
                          <a:latin typeface="var(--ricos-custom-p-font-family,unset)"/>
                        </a:rPr>
                        <a:t>Peak Frequency Deviation</a:t>
                      </a:r>
                      <a:endParaRPr lang="en-US" sz="1600">
                        <a:effectLst/>
                        <a:latin typeface="var(--ricos-custom-p-font-family,unset)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>
                          <a:effectLst/>
                          <a:latin typeface="var(--ricos-custom-p-font-family,unset)"/>
                        </a:rPr>
                        <a:t>Bandwidth</a:t>
                      </a:r>
                      <a:endParaRPr lang="en-US" sz="1600">
                        <a:effectLst/>
                        <a:latin typeface="var(--ricos-custom-p-font-family,unset)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>
                          <a:effectLst/>
                          <a:latin typeface="var(--ricos-custom-p-font-family,unset)"/>
                        </a:rPr>
                        <a:t>Channel Spacing</a:t>
                      </a:r>
                      <a:endParaRPr lang="en-US" sz="1600">
                        <a:effectLst/>
                        <a:latin typeface="var(--ricos-custom-p-font-family,unset)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082278"/>
                  </a:ext>
                </a:extLst>
              </a:tr>
              <a:tr h="3824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effectLst/>
                          <a:latin typeface="var(--ricos-custom-p-font-family,unset)"/>
                        </a:rPr>
                        <a:t>Narrowband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effectLst/>
                          <a:latin typeface="var(--ricos-custom-p-font-family,unset)"/>
                        </a:rPr>
                        <a:t>2.5 kHz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effectLst/>
                          <a:latin typeface="var(--ricos-custom-p-font-family,unset)"/>
                        </a:rPr>
                        <a:t>11 to 12.5 kHz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effectLst/>
                          <a:latin typeface="var(--ricos-custom-p-font-family,unset)"/>
                        </a:rPr>
                        <a:t>12.5 kHz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616405"/>
                  </a:ext>
                </a:extLst>
              </a:tr>
              <a:tr h="71396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effectLst/>
                          <a:latin typeface="var(--ricos-custom-p-font-family,unset)"/>
                        </a:rPr>
                        <a:t>Wideband</a:t>
                      </a:r>
                    </a:p>
                    <a:p>
                      <a:pPr algn="l" fontAlgn="base"/>
                      <a:r>
                        <a:rPr lang="en-US" sz="1600">
                          <a:effectLst/>
                          <a:latin typeface="var(--ricos-custom-p-font-family,unset)"/>
                        </a:rPr>
                        <a:t>(US Amateur Standard)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dirty="0">
                          <a:effectLst/>
                          <a:latin typeface="var(--ricos-custom-p-font-family,unset)"/>
                        </a:rPr>
                        <a:t>5.0 kHz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effectLst/>
                          <a:latin typeface="var(--ricos-custom-p-font-family,unset)"/>
                        </a:rPr>
                        <a:t>13 to 16 kHz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effectLst/>
                          <a:latin typeface="var(--ricos-custom-p-font-family,unset)"/>
                        </a:rPr>
                        <a:t>15 to 25 kHz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910811"/>
                  </a:ext>
                </a:extLst>
              </a:tr>
              <a:tr h="3824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effectLst/>
                          <a:latin typeface="var(--ricos-custom-p-font-family,unset)"/>
                        </a:rPr>
                        <a:t>FM Broadcast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effectLst/>
                          <a:latin typeface="var(--ricos-custom-p-font-family,unset)"/>
                        </a:rPr>
                        <a:t>75 kHz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effectLst/>
                          <a:latin typeface="var(--ricos-custom-p-font-family,unset)"/>
                        </a:rPr>
                        <a:t>180 to 200 kHz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dirty="0">
                          <a:effectLst/>
                          <a:latin typeface="var(--ricos-custom-p-font-family,unset)"/>
                        </a:rPr>
                        <a:t>200 kHz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22647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5796"/>
              </p:ext>
            </p:extLst>
          </p:nvPr>
        </p:nvGraphicFramePr>
        <p:xfrm>
          <a:off x="1165726" y="4552927"/>
          <a:ext cx="7066590" cy="17580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5530">
                  <a:extLst>
                    <a:ext uri="{9D8B030D-6E8A-4147-A177-3AD203B41FA5}">
                      <a16:colId xmlns:a16="http://schemas.microsoft.com/office/drawing/2014/main" val="2416288425"/>
                    </a:ext>
                  </a:extLst>
                </a:gridCol>
                <a:gridCol w="2355530">
                  <a:extLst>
                    <a:ext uri="{9D8B030D-6E8A-4147-A177-3AD203B41FA5}">
                      <a16:colId xmlns:a16="http://schemas.microsoft.com/office/drawing/2014/main" val="2181371842"/>
                    </a:ext>
                  </a:extLst>
                </a:gridCol>
                <a:gridCol w="2355530">
                  <a:extLst>
                    <a:ext uri="{9D8B030D-6E8A-4147-A177-3AD203B41FA5}">
                      <a16:colId xmlns:a16="http://schemas.microsoft.com/office/drawing/2014/main" val="19350895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Extended SSB modes</a:t>
                      </a:r>
                      <a:endParaRPr lang="en-US" sz="1200" b="1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Bandwidth</a:t>
                      </a:r>
                      <a:endParaRPr lang="en-US" sz="1200" b="1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Frequency response</a:t>
                      </a:r>
                      <a:endParaRPr lang="en-US" sz="1200" b="1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extLst>
                  <a:ext uri="{0D108BD9-81ED-4DB2-BD59-A6C34878D82A}">
                    <a16:rowId xmlns:a16="http://schemas.microsoft.com/office/drawing/2014/main" val="1362463929"/>
                  </a:ext>
                </a:extLst>
              </a:tr>
              <a:tr h="2342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eSSB</a:t>
                      </a:r>
                      <a:r>
                        <a:rPr lang="en-US" sz="1200" u="none" strike="noStrike" dirty="0">
                          <a:effectLst/>
                        </a:rPr>
                        <a:t> (Narrow-1a)</a:t>
                      </a:r>
                      <a:endParaRPr lang="en-US" sz="12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3 kHz</a:t>
                      </a:r>
                      <a:endParaRPr lang="en-US" sz="12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100 Hz ~ 3.10 kHz</a:t>
                      </a:r>
                      <a:endParaRPr lang="en-US" sz="12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extLst>
                  <a:ext uri="{0D108BD9-81ED-4DB2-BD59-A6C34878D82A}">
                    <a16:rowId xmlns:a16="http://schemas.microsoft.com/office/drawing/2014/main" val="1435995966"/>
                  </a:ext>
                </a:extLst>
              </a:tr>
              <a:tr h="2342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eSSB</a:t>
                      </a:r>
                      <a:r>
                        <a:rPr lang="en-US" sz="1200" u="none" strike="noStrike" dirty="0">
                          <a:effectLst/>
                        </a:rPr>
                        <a:t> (Narrow-1b)</a:t>
                      </a:r>
                      <a:endParaRPr lang="en-US" sz="12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3 kHz</a:t>
                      </a:r>
                      <a:endParaRPr lang="en-US" sz="12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50 Hz ~ 3.05 kHz</a:t>
                      </a:r>
                      <a:endParaRPr lang="en-US" sz="12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extLst>
                  <a:ext uri="{0D108BD9-81ED-4DB2-BD59-A6C34878D82A}">
                    <a16:rowId xmlns:a16="http://schemas.microsoft.com/office/drawing/2014/main" val="2690072763"/>
                  </a:ext>
                </a:extLst>
              </a:tr>
              <a:tr h="2342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eSSB (Narrow-2)</a:t>
                      </a:r>
                      <a:endParaRPr lang="en-US" sz="12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3.5 kHz</a:t>
                      </a:r>
                      <a:endParaRPr lang="en-US" sz="12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50 Hz ~ 3.55 kHz</a:t>
                      </a:r>
                      <a:endParaRPr lang="en-US" sz="12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extLst>
                  <a:ext uri="{0D108BD9-81ED-4DB2-BD59-A6C34878D82A}">
                    <a16:rowId xmlns:a16="http://schemas.microsoft.com/office/drawing/2014/main" val="2314853825"/>
                  </a:ext>
                </a:extLst>
              </a:tr>
              <a:tr h="2342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eSSB (Medium-1)</a:t>
                      </a:r>
                      <a:endParaRPr lang="en-US" sz="12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4 kHz</a:t>
                      </a:r>
                      <a:endParaRPr lang="en-US" sz="12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50 Hz ~ 4.05 kHz</a:t>
                      </a:r>
                      <a:endParaRPr lang="en-US" sz="12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extLst>
                  <a:ext uri="{0D108BD9-81ED-4DB2-BD59-A6C34878D82A}">
                    <a16:rowId xmlns:a16="http://schemas.microsoft.com/office/drawing/2014/main" val="227686392"/>
                  </a:ext>
                </a:extLst>
              </a:tr>
              <a:tr h="2342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eSSB (Medium-2)</a:t>
                      </a:r>
                      <a:endParaRPr lang="en-US" sz="12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4.5 kHz</a:t>
                      </a:r>
                      <a:endParaRPr lang="en-US" sz="12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50 Hz ~ 4.55 kHz</a:t>
                      </a:r>
                      <a:endParaRPr lang="en-US" sz="12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extLst>
                  <a:ext uri="{0D108BD9-81ED-4DB2-BD59-A6C34878D82A}">
                    <a16:rowId xmlns:a16="http://schemas.microsoft.com/office/drawing/2014/main" val="2730763811"/>
                  </a:ext>
                </a:extLst>
              </a:tr>
              <a:tr h="1976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eSSB (Wide-1)</a:t>
                      </a:r>
                      <a:endParaRPr lang="en-US" sz="12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5 kHz</a:t>
                      </a:r>
                      <a:endParaRPr lang="en-US" sz="12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50 Hz ~ 5.05 kHz</a:t>
                      </a:r>
                      <a:endParaRPr lang="en-US" sz="12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extLst>
                  <a:ext uri="{0D108BD9-81ED-4DB2-BD59-A6C34878D82A}">
                    <a16:rowId xmlns:a16="http://schemas.microsoft.com/office/drawing/2014/main" val="548408680"/>
                  </a:ext>
                </a:extLst>
              </a:tr>
              <a:tr h="1976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eSSB (Wide-2)</a:t>
                      </a:r>
                      <a:endParaRPr lang="en-US" sz="12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6 kHz</a:t>
                      </a:r>
                      <a:endParaRPr lang="en-US" sz="12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50 Hz ~ 6.05 kHz</a:t>
                      </a:r>
                      <a:endParaRPr lang="en-US" sz="12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516" marR="8516" marT="8516" marB="0" anchor="ctr"/>
                </a:tc>
                <a:extLst>
                  <a:ext uri="{0D108BD9-81ED-4DB2-BD59-A6C34878D82A}">
                    <a16:rowId xmlns:a16="http://schemas.microsoft.com/office/drawing/2014/main" val="1214014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66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Antenna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Types of antenna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4" y="1536019"/>
            <a:ext cx="9926566" cy="45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Antenna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Dipole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0662" y="2357192"/>
            <a:ext cx="5616535" cy="3159301"/>
          </a:xfrm>
          <a:prstGeom prst="rect">
            <a:avLst/>
          </a:prstGeom>
        </p:spPr>
      </p:pic>
      <p:pic>
        <p:nvPicPr>
          <p:cNvPr id="14338" name="Picture 2" descr="CXL 2-1/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64" y="132080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amphenolprocom.com/images/shop/cache/catalog/products/1999x972-0-0-280x136-cxl-2-1-swrkur-gb-3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1" y="107934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amphenolprocom.com/images/shop/cache/catalog/products/2000x1964-0-0-280x275-udstraalling-0-db-b-e-300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64" y="4152990"/>
            <a:ext cx="2545997" cy="254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amphenolprocom.com/images/shop/cache/catalog/products/2000x1976-0-0-280x277-udstraaling-0-db-b-h-300x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668" y="4119045"/>
            <a:ext cx="2503036" cy="25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1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Antenna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Radiation Pattern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Dipole_xmting_antenna_animation_4_408x318x150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3139" y="1767722"/>
            <a:ext cx="4290121" cy="3343771"/>
          </a:xfrm>
          <a:prstGeom prst="rect">
            <a:avLst/>
          </a:prstGeom>
        </p:spPr>
      </p:pic>
      <p:pic>
        <p:nvPicPr>
          <p:cNvPr id="4098" name="Picture 2" descr="Image result for antenna gain patte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43" y="3439608"/>
            <a:ext cx="3484113" cy="328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undefin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3" y="1263935"/>
            <a:ext cx="3883504" cy="31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70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Antenna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Monopole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999" y="2343923"/>
            <a:ext cx="5431224" cy="30550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99" y="4030133"/>
            <a:ext cx="5027319" cy="282786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99" y="1072044"/>
            <a:ext cx="5027319" cy="282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Antenna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Radiation Pattern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124" name="Picture 4" descr="https://upload.wikimedia.org/wikipedia/commons/thumb/b/b5/Monopole_antenna_radiation_patterns.svg/370px-Monopole_antenna_radiation_pattern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199" y="1390346"/>
            <a:ext cx="4095315" cy="242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thumb/3/33/Monopole_and_image_antenna.svg/330px-Monopole_and_image_antenn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22" y="1509410"/>
            <a:ext cx="3614759" cy="21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onopole Anten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348" y="3814331"/>
            <a:ext cx="3773967" cy="27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8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146"/>
            <a:ext cx="12192000" cy="7434146"/>
          </a:xfrm>
          <a:prstGeom prst="rect">
            <a:avLst/>
          </a:prstGeom>
        </p:spPr>
      </p:pic>
      <p:sp>
        <p:nvSpPr>
          <p:cNvPr id="6" name="矩形 5">
            <a:hlinkClick r:id="rId3" action="ppaction://hlinksldjump"/>
          </p:cNvPr>
          <p:cNvSpPr/>
          <p:nvPr/>
        </p:nvSpPr>
        <p:spPr>
          <a:xfrm>
            <a:off x="449501" y="168088"/>
            <a:ext cx="3595856" cy="830997"/>
          </a:xfrm>
          <a:prstGeom prst="rect">
            <a:avLst/>
          </a:prstGeom>
          <a:noFill/>
          <a:effectLst>
            <a:outerShdw blurRad="76200" dist="88900" dir="2700000" algn="tl" rotWithShape="0">
              <a:prstClr val="black">
                <a:alpha val="40000"/>
              </a:prstClr>
            </a:outerShdw>
            <a:softEdge rad="25400"/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wrap="none" lIns="91440" tIns="45720" rIns="91440" bIns="45720" anchor="ctr">
            <a:spAutoFit/>
          </a:bodyPr>
          <a:lstStyle/>
          <a:p>
            <a:r>
              <a:rPr lang="en-US" altLang="zh-TW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hlinkClick r:id="rId3" action="ppaction://hlinksldjump"/>
              </a:rPr>
              <a:t>1.RF theory</a:t>
            </a:r>
            <a:endParaRPr lang="zh-TW" alt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9271" y="1234888"/>
            <a:ext cx="3331040" cy="830997"/>
          </a:xfrm>
          <a:prstGeom prst="rect">
            <a:avLst/>
          </a:prstGeom>
          <a:noFill/>
          <a:effectLst>
            <a:outerShdw blurRad="76200" dist="88900" dir="2700000" algn="tl" rotWithShape="0">
              <a:prstClr val="black">
                <a:alpha val="40000"/>
              </a:prstClr>
            </a:outerShdw>
            <a:softEdge rad="25400"/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wrap="none" lIns="91440" tIns="45720" rIns="91440" bIns="45720" anchor="ctr">
            <a:spAutoFit/>
          </a:bodyPr>
          <a:lstStyle/>
          <a:p>
            <a:r>
              <a:rPr lang="en-US" altLang="zh-TW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hlinkClick r:id="rId4" action="ppaction://hlinksldjump"/>
              </a:rPr>
              <a:t>2. Antenna</a:t>
            </a:r>
            <a:endParaRPr lang="zh-TW" alt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9501" y="2332442"/>
            <a:ext cx="5827236" cy="830997"/>
          </a:xfrm>
          <a:prstGeom prst="rect">
            <a:avLst/>
          </a:prstGeom>
          <a:noFill/>
          <a:effectLst>
            <a:outerShdw blurRad="76200" dist="88900" dir="2700000" algn="tl" rotWithShape="0">
              <a:prstClr val="black">
                <a:alpha val="40000"/>
              </a:prstClr>
            </a:outerShdw>
            <a:softEdge rad="25400"/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wrap="none" lIns="91440" tIns="45720" rIns="91440" bIns="45720" anchor="ctr">
            <a:spAutoFit/>
          </a:bodyPr>
          <a:lstStyle/>
          <a:p>
            <a:r>
              <a:rPr lang="en-US" altLang="zh-TW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hlinkClick r:id="rId5" action="ppaction://hlinksldjump"/>
              </a:rPr>
              <a:t>3. RF measurement</a:t>
            </a:r>
            <a:endParaRPr lang="zh-TW" alt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0466" y="3368488"/>
            <a:ext cx="4772460" cy="830997"/>
          </a:xfrm>
          <a:prstGeom prst="rect">
            <a:avLst/>
          </a:prstGeom>
          <a:noFill/>
          <a:effectLst>
            <a:outerShdw blurRad="76200" dist="88900" dir="2700000" algn="tl" rotWithShape="0">
              <a:prstClr val="black">
                <a:alpha val="40000"/>
              </a:prstClr>
            </a:outerShdw>
            <a:softEdge rad="25400"/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wrap="none" lIns="91440" tIns="45720" rIns="91440" bIns="45720" anchor="ctr">
            <a:spAutoFit/>
          </a:bodyPr>
          <a:lstStyle/>
          <a:p>
            <a:r>
              <a:rPr lang="en-US" altLang="zh-TW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hlinkClick r:id="rId6" action="ppaction://hlinksldjump"/>
              </a:rPr>
              <a:t>4. Radio System</a:t>
            </a:r>
            <a:endParaRPr lang="zh-TW" alt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4587" y="4466042"/>
            <a:ext cx="7180171" cy="830997"/>
          </a:xfrm>
          <a:prstGeom prst="rect">
            <a:avLst/>
          </a:prstGeom>
          <a:noFill/>
          <a:effectLst>
            <a:outerShdw blurRad="76200" dist="88900" dir="2700000" algn="tl" rotWithShape="0">
              <a:prstClr val="black">
                <a:alpha val="40000"/>
              </a:prstClr>
            </a:outerShdw>
            <a:softEdge rad="25400"/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wrap="none" lIns="91440" tIns="45720" rIns="91440" bIns="45720" anchor="ctr">
            <a:spAutoFit/>
          </a:bodyPr>
          <a:lstStyle/>
          <a:p>
            <a:r>
              <a:rPr lang="en-US" altLang="zh-TW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hlinkClick r:id="rId7" action="ppaction://hlinksldjump"/>
              </a:rPr>
              <a:t>5. Current Development</a:t>
            </a:r>
            <a:endParaRPr lang="zh-TW" alt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0726" y="5532842"/>
            <a:ext cx="5064913" cy="830997"/>
          </a:xfrm>
          <a:prstGeom prst="rect">
            <a:avLst/>
          </a:prstGeom>
          <a:noFill/>
          <a:effectLst>
            <a:outerShdw blurRad="76200" dist="88900" dir="2700000" algn="tl" rotWithShape="0">
              <a:prstClr val="black">
                <a:alpha val="40000"/>
              </a:prstClr>
            </a:outerShdw>
            <a:softEdge rad="25400"/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wrap="none" lIns="91440" tIns="45720" rIns="91440" bIns="45720" anchor="ctr">
            <a:spAutoFit/>
          </a:bodyPr>
          <a:lstStyle/>
          <a:p>
            <a:r>
              <a:rPr lang="en-US" altLang="zh-TW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hlinkClick r:id="rId8" action="ppaction://hlinksldjump"/>
              </a:rPr>
              <a:t>6. Training Trend</a:t>
            </a:r>
            <a:endParaRPr lang="zh-TW" alt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6032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Antenna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Reception simulation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33" y="1525338"/>
            <a:ext cx="11506209" cy="48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4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Antenna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HF </a:t>
            </a:r>
            <a:r>
              <a:rPr lang="en-US" altLang="zh-HK" sz="2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converage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355" y="1591112"/>
            <a:ext cx="7252646" cy="44532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192" y="1591112"/>
            <a:ext cx="8069081" cy="446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4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95351 -0.00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8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Antenna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HF signal strength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42" y="1321371"/>
            <a:ext cx="8195284" cy="4605296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136688"/>
              </p:ext>
            </p:extLst>
          </p:nvPr>
        </p:nvGraphicFramePr>
        <p:xfrm>
          <a:off x="8353326" y="1426774"/>
          <a:ext cx="3702756" cy="4269816"/>
        </p:xfrm>
        <a:graphic>
          <a:graphicData uri="http://schemas.openxmlformats.org/drawingml/2006/table">
            <a:tbl>
              <a:tblPr/>
              <a:tblGrid>
                <a:gridCol w="925689">
                  <a:extLst>
                    <a:ext uri="{9D8B030D-6E8A-4147-A177-3AD203B41FA5}">
                      <a16:colId xmlns:a16="http://schemas.microsoft.com/office/drawing/2014/main" val="3202078017"/>
                    </a:ext>
                  </a:extLst>
                </a:gridCol>
                <a:gridCol w="925689">
                  <a:extLst>
                    <a:ext uri="{9D8B030D-6E8A-4147-A177-3AD203B41FA5}">
                      <a16:colId xmlns:a16="http://schemas.microsoft.com/office/drawing/2014/main" val="3757715533"/>
                    </a:ext>
                  </a:extLst>
                </a:gridCol>
                <a:gridCol w="925689">
                  <a:extLst>
                    <a:ext uri="{9D8B030D-6E8A-4147-A177-3AD203B41FA5}">
                      <a16:colId xmlns:a16="http://schemas.microsoft.com/office/drawing/2014/main" val="1755312193"/>
                    </a:ext>
                  </a:extLst>
                </a:gridCol>
                <a:gridCol w="925689">
                  <a:extLst>
                    <a:ext uri="{9D8B030D-6E8A-4147-A177-3AD203B41FA5}">
                      <a16:colId xmlns:a16="http://schemas.microsoft.com/office/drawing/2014/main" val="2530274722"/>
                    </a:ext>
                  </a:extLst>
                </a:gridCol>
              </a:tblGrid>
              <a:tr h="65383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S-reading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HF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400">
                        <a:effectLst/>
                      </a:endParaRP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Signal Generator emf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213727"/>
                  </a:ext>
                </a:extLst>
              </a:tr>
              <a:tr h="653839">
                <a:tc>
                  <a:txBody>
                    <a:bodyPr/>
                    <a:lstStyle/>
                    <a:p>
                      <a:pPr algn="ctr"/>
                      <a:endParaRPr lang="zh-HK" altLang="en-US" sz="1400">
                        <a:effectLst/>
                      </a:endParaRP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μV (rms, Relative to 50Ω)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dBm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dB above 1uV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814642"/>
                  </a:ext>
                </a:extLst>
              </a:tr>
              <a:tr h="26165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S9+10 dB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160.0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-63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44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397051"/>
                  </a:ext>
                </a:extLst>
              </a:tr>
              <a:tr h="26165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S9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>
                          <a:effectLst/>
                        </a:rPr>
                        <a:t>50.2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-73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34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349641"/>
                  </a:ext>
                </a:extLst>
              </a:tr>
              <a:tr h="26165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S8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25.1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-79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28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539992"/>
                  </a:ext>
                </a:extLst>
              </a:tr>
              <a:tr h="26165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S7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12.6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-85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22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972802"/>
                  </a:ext>
                </a:extLst>
              </a:tr>
              <a:tr h="26165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S6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6.3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-91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16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651690"/>
                  </a:ext>
                </a:extLst>
              </a:tr>
              <a:tr h="26165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S5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3.2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-97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10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72611"/>
                  </a:ext>
                </a:extLst>
              </a:tr>
              <a:tr h="26165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S4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1.6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-103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4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654395"/>
                  </a:ext>
                </a:extLst>
              </a:tr>
              <a:tr h="26165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S3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0.8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-109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-2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680682"/>
                  </a:ext>
                </a:extLst>
              </a:tr>
              <a:tr h="26165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S2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0.4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-115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-8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095934"/>
                  </a:ext>
                </a:extLst>
              </a:tr>
              <a:tr h="26165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S1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0.2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>
                          <a:effectLst/>
                        </a:rPr>
                        <a:t>-121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>
                          <a:effectLst/>
                        </a:rPr>
                        <a:t>-14</a:t>
                      </a:r>
                    </a:p>
                  </a:txBody>
                  <a:tcPr marL="71338" marR="71338" marT="35669" marB="356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469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18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RF measurement</a:t>
            </a:r>
            <a:endParaRPr lang="zh-HK" altLang="en-US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Measuring </a:t>
            </a:r>
            <a:r>
              <a:rPr lang="en-US" altLang="zh-TW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Equipment (</a:t>
            </a:r>
            <a:r>
              <a:rPr lang="en-US" altLang="zh-TW" sz="2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Comm</a:t>
            </a:r>
            <a:r>
              <a:rPr lang="en-US" altLang="zh-TW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set)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9" y="1171196"/>
            <a:ext cx="4133589" cy="27550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348" y="1171196"/>
            <a:ext cx="4162852" cy="277454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62" y="4151824"/>
            <a:ext cx="3839018" cy="255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RF measurement</a:t>
            </a:r>
            <a:endParaRPr lang="zh-HK" altLang="en-US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Power Meter (existing)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686" y="2274178"/>
            <a:ext cx="4268453" cy="28449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1920" y="2255857"/>
            <a:ext cx="4323432" cy="288156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897" y="2015021"/>
            <a:ext cx="5046118" cy="33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RF measurement</a:t>
            </a:r>
            <a:endParaRPr lang="zh-HK" altLang="en-US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Power Meter (proposed)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074" name="Picture 2" descr="V.S.W.R POWER METER | SURE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170880"/>
            <a:ext cx="2664912" cy="26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vswr m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3871321"/>
            <a:ext cx="2664912" cy="290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umbnail image 5 of Mini1300 0.1-1300Mhz Hf/Vhf/Uhf Ant Swr Antenna Analyzer Meter Frequency Sweep, 5 of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81" y="1426774"/>
            <a:ext cx="4930731" cy="493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08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RF measurement</a:t>
            </a:r>
            <a:endParaRPr lang="zh-HK" altLang="en-US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Convertor for different connectors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96" y="1557634"/>
            <a:ext cx="7238372" cy="48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833854" y="45796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RF measurement</a:t>
            </a:r>
            <a:endParaRPr lang="zh-HK" altLang="en-US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RF connector type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861915" y="1470855"/>
            <a:ext cx="683520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4000" dirty="0" smtClean="0"/>
              <a:t>Type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4000" dirty="0" smtClean="0"/>
              <a:t>UHF (PL259)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4000" dirty="0" smtClean="0"/>
              <a:t>TNC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4000" dirty="0" smtClean="0"/>
              <a:t>Reverse Polarity TNC (RPTCN)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4000" dirty="0" smtClean="0"/>
              <a:t>BNC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4000" dirty="0" smtClean="0"/>
              <a:t>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4000" dirty="0" smtClean="0"/>
              <a:t>Reverse Polarity SMA (RPSMA)</a:t>
            </a:r>
            <a:endParaRPr lang="zh-HK" altLang="en-US" sz="4000" dirty="0"/>
          </a:p>
        </p:txBody>
      </p:sp>
      <p:grpSp>
        <p:nvGrpSpPr>
          <p:cNvPr id="8" name="群組 7"/>
          <p:cNvGrpSpPr/>
          <p:nvPr/>
        </p:nvGrpSpPr>
        <p:grpSpPr>
          <a:xfrm>
            <a:off x="12499427" y="-4815338"/>
            <a:ext cx="4011385" cy="1733550"/>
            <a:chOff x="7621815" y="1426775"/>
            <a:chExt cx="4011385" cy="1733550"/>
          </a:xfrm>
        </p:grpSpPr>
        <p:pic>
          <p:nvPicPr>
            <p:cNvPr id="8193" name="Picture 1" descr="Type N male plug connect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815" y="1590060"/>
              <a:ext cx="1905000" cy="145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Type N female jack connect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8200" y="1426775"/>
              <a:ext cx="1905000" cy="173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群組 9"/>
          <p:cNvGrpSpPr/>
          <p:nvPr/>
        </p:nvGrpSpPr>
        <p:grpSpPr>
          <a:xfrm>
            <a:off x="12600120" y="-2186612"/>
            <a:ext cx="3934998" cy="1714500"/>
            <a:chOff x="7717303" y="3171826"/>
            <a:chExt cx="3934998" cy="1714500"/>
          </a:xfrm>
        </p:grpSpPr>
        <p:pic>
          <p:nvPicPr>
            <p:cNvPr id="8195" name="Picture 3" descr="UHF (PL259) male plug connect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7303" y="3171826"/>
              <a:ext cx="1905000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UHF (PL259) female jack conn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7301" y="3210253"/>
              <a:ext cx="19050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群組 11"/>
          <p:cNvGrpSpPr/>
          <p:nvPr/>
        </p:nvGrpSpPr>
        <p:grpSpPr>
          <a:xfrm>
            <a:off x="12724210" y="-51615"/>
            <a:ext cx="3810908" cy="1866900"/>
            <a:chOff x="8214746" y="4813559"/>
            <a:chExt cx="3810908" cy="1866900"/>
          </a:xfrm>
        </p:grpSpPr>
        <p:pic>
          <p:nvPicPr>
            <p:cNvPr id="8197" name="Picture 5" descr="TNC male plug connecto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4746" y="4904022"/>
              <a:ext cx="1905000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TNC female jack connecto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0654" y="4813559"/>
              <a:ext cx="1905000" cy="186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群組 13"/>
          <p:cNvGrpSpPr/>
          <p:nvPr/>
        </p:nvGrpSpPr>
        <p:grpSpPr>
          <a:xfrm>
            <a:off x="12859699" y="4301456"/>
            <a:ext cx="3891191" cy="1905000"/>
            <a:chOff x="8170609" y="4878669"/>
            <a:chExt cx="3891191" cy="1905000"/>
          </a:xfrm>
        </p:grpSpPr>
        <p:pic>
          <p:nvPicPr>
            <p:cNvPr id="8199" name="Picture 7" descr="BNC male plug connecto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0609" y="4878669"/>
              <a:ext cx="1905000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BNC female jack connecto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9200" y="4878669"/>
              <a:ext cx="17526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12908280" y="6390957"/>
            <a:ext cx="3851148" cy="1866900"/>
            <a:chOff x="8250719" y="4272723"/>
            <a:chExt cx="3851148" cy="1866900"/>
          </a:xfrm>
        </p:grpSpPr>
        <p:pic>
          <p:nvPicPr>
            <p:cNvPr id="8201" name="Picture 9" descr="SMA male plug connect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0719" y="4272723"/>
              <a:ext cx="1905000" cy="186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SMA female jack connecto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6867" y="4272723"/>
              <a:ext cx="1905000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群組 17"/>
          <p:cNvGrpSpPr/>
          <p:nvPr/>
        </p:nvGrpSpPr>
        <p:grpSpPr>
          <a:xfrm>
            <a:off x="12707418" y="2057996"/>
            <a:ext cx="3954770" cy="1866900"/>
            <a:chOff x="8094409" y="1704847"/>
            <a:chExt cx="3954770" cy="1866900"/>
          </a:xfrm>
        </p:grpSpPr>
        <p:pic>
          <p:nvPicPr>
            <p:cNvPr id="8203" name="Picture 11" descr="RPTNC male plug connector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4409" y="1820696"/>
              <a:ext cx="1905000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RPTNC female jack connector 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4179" y="1704847"/>
              <a:ext cx="1905000" cy="186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群組 19"/>
          <p:cNvGrpSpPr/>
          <p:nvPr/>
        </p:nvGrpSpPr>
        <p:grpSpPr>
          <a:xfrm>
            <a:off x="12908280" y="8512382"/>
            <a:ext cx="4029953" cy="1905000"/>
            <a:chOff x="1661916" y="6569609"/>
            <a:chExt cx="4029953" cy="1905000"/>
          </a:xfrm>
        </p:grpSpPr>
        <p:pic>
          <p:nvPicPr>
            <p:cNvPr id="8205" name="Picture 13" descr="RPSMA male plug connector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916" y="6569609"/>
              <a:ext cx="1905000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6" name="Picture 14" descr="RPSMA female jack connector 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44" y="6569609"/>
              <a:ext cx="1838325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5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39049 1.098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5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39049 1.09814 L -1.09283 0.3645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17" y="-36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-0.39557 0.71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9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57 0.7162 L -0.90573 0.0270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08" y="-3446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08333E-7 -2.22222E-6 L -0.40065 0.3939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65 0.39398 L -0.82331 -0.2979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33" y="-346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40521 0.0863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21 0.08634 L -0.75287 -0.6111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83" y="-3488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-0.4151 -0.2437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20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1 -0.24375 L -0.72838 -0.9245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4" y="-3405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41744 -0.54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37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45 -0.54561 L -0.68386 -1.2291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-3419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42474 -0.8576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4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RF measurement</a:t>
            </a:r>
            <a:endParaRPr lang="zh-HK" altLang="en-US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Parameters of RF measurement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1299456" y="2508649"/>
            <a:ext cx="960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b="1" dirty="0" smtClean="0"/>
              <a:t>VSWR</a:t>
            </a:r>
            <a:endParaRPr lang="zh-HK" altLang="en-US" sz="24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346200" y="1286004"/>
            <a:ext cx="272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b="1" dirty="0" smtClean="0"/>
              <a:t>Transmission Power</a:t>
            </a:r>
            <a:endParaRPr lang="zh-HK" altLang="en-US" sz="24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392944" y="3934557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b="1" dirty="0" smtClean="0"/>
              <a:t>SNR</a:t>
            </a:r>
            <a:endParaRPr lang="zh-HK" altLang="en-US" sz="2400" b="1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392944" y="5556785"/>
            <a:ext cx="867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b="1" dirty="0" smtClean="0"/>
              <a:t>ACPR</a:t>
            </a:r>
            <a:endParaRPr lang="zh-HK" altLang="en-US" sz="2400" b="1" dirty="0"/>
          </a:p>
        </p:txBody>
      </p:sp>
      <p:pic>
        <p:nvPicPr>
          <p:cNvPr id="6148" name="Picture 4" descr="https://www.sharetechnote.com/image/RF_ACLR_ACPR_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50" y="5556785"/>
            <a:ext cx="3572452" cy="84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sharetechnote.com/image/RF_ACLR_ACPR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678" y="5154015"/>
            <a:ext cx="23145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sharetechnote.com/image/RF_SNR_SINAD_SNR_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50" y="3800909"/>
            <a:ext cx="32575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ww.sharetechnote.com/image/RF_SNR_SINAD_SNR_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29" y="3739431"/>
            <a:ext cx="26574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www.sharetechnote.com/image/RF_VSWR_MathDef_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2263231"/>
            <a:ext cx="3600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RF measurement</a:t>
            </a:r>
            <a:endParaRPr lang="zh-HK" altLang="en-US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Measurement of SSB device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2" y="2080717"/>
            <a:ext cx="5339442" cy="22790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450" y="1191741"/>
            <a:ext cx="5399302" cy="551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085903"/>
            <a:ext cx="6488176" cy="365833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Radio Frequency (RF)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558800" y="1426774"/>
            <a:ext cx="607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Radio wave is kind of Electromagnetic wave</a:t>
            </a:r>
            <a:endParaRPr lang="zh-HK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288613" y="2636224"/>
                <a:ext cx="75065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HK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HK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HK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altLang="zh-TW"/>
                        <m:t>λ</m:t>
                      </m:r>
                    </m:oMath>
                  </m:oMathPara>
                </a14:m>
                <a:endParaRPr lang="zh-TW" altLang="zh-HK" dirty="0"/>
              </a:p>
              <a:p>
                <a:endParaRPr lang="zh-HK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613" y="2636224"/>
                <a:ext cx="750655" cy="553998"/>
              </a:xfrm>
              <a:prstGeom prst="rect">
                <a:avLst/>
              </a:prstGeom>
              <a:blipFill>
                <a:blip r:embed="rId3"/>
                <a:stretch>
                  <a:fillRect l="-1613" r="-5645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37" y="1405579"/>
            <a:ext cx="4029075" cy="176212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58800" y="1839280"/>
            <a:ext cx="607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Different wavelength/frequency have </a:t>
            </a:r>
          </a:p>
          <a:p>
            <a:r>
              <a:rPr lang="en-US" altLang="zh-HK" dirty="0"/>
              <a:t>different usage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34073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RF measurement</a:t>
            </a:r>
            <a:endParaRPr lang="zh-HK" altLang="en-US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Different Mode of SSD device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747004"/>
              </p:ext>
            </p:extLst>
          </p:nvPr>
        </p:nvGraphicFramePr>
        <p:xfrm>
          <a:off x="1557304" y="1426775"/>
          <a:ext cx="7700996" cy="4703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3636">
                  <a:extLst>
                    <a:ext uri="{9D8B030D-6E8A-4147-A177-3AD203B41FA5}">
                      <a16:colId xmlns:a16="http://schemas.microsoft.com/office/drawing/2014/main" val="3408565261"/>
                    </a:ext>
                  </a:extLst>
                </a:gridCol>
                <a:gridCol w="5077360">
                  <a:extLst>
                    <a:ext uri="{9D8B030D-6E8A-4147-A177-3AD203B41FA5}">
                      <a16:colId xmlns:a16="http://schemas.microsoft.com/office/drawing/2014/main" val="2905697844"/>
                    </a:ext>
                  </a:extLst>
                </a:gridCol>
              </a:tblGrid>
              <a:tr h="307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Mode</a:t>
                      </a:r>
                      <a:endParaRPr lang="en-US" sz="20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Description</a:t>
                      </a:r>
                      <a:endParaRPr lang="en-US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127408043"/>
                  </a:ext>
                </a:extLst>
              </a:tr>
              <a:tr h="5493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USB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USB voice: Standard voice grade IF filter and voice AGC time constants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2805943405"/>
                  </a:ext>
                </a:extLst>
              </a:tr>
              <a:tr h="5493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LSB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LSB voice: Standard voice grade IF filter and voice AGC time constants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822175532"/>
                  </a:ext>
                </a:extLst>
              </a:tr>
              <a:tr h="5493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USB DATA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FSK AGC time constants, optional USB wideband data filter, 300-3000 Hz BW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2884233301"/>
                  </a:ext>
                </a:extLst>
              </a:tr>
              <a:tr h="5493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LSB DATA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FSK AGC time constants, optional LSB wideband data filter, 300-3000 Hz BW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450452862"/>
                  </a:ext>
                </a:extLst>
              </a:tr>
              <a:tr h="5493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USB AME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Same as USB mode with addition of the carrier in transmit mode at a level of -6 dB relative to PEP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3550650307"/>
                  </a:ext>
                </a:extLst>
              </a:tr>
              <a:tr h="5493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LSB AME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Same as LSB mode with addition of the carrier in transmit mode at a level of -6 dB relative to PEP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1708780232"/>
                  </a:ext>
                </a:extLst>
              </a:tr>
              <a:tr h="10766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USB PCS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Same as USB mode with addition of the carrier in</a:t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>transmit mode at a level of -16 dB relative to PEP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1603936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70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Radio System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Radio System of GFS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Picture 2" descr="Hong Kong Tourist Map | Top Attractions, Transportation and M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8" y="1050743"/>
            <a:ext cx="7537785" cy="580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3065260"/>
            <a:ext cx="542926" cy="542926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Handheld transceiver, military, radio, walkie-talkie, war icon - Download on Iconfin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432" y="5781786"/>
            <a:ext cx="489433" cy="48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65" y="2598535"/>
            <a:ext cx="542926" cy="542926"/>
          </a:xfrm>
          <a:prstGeom prst="rect">
            <a:avLst/>
          </a:prstGeom>
          <a:ln>
            <a:noFill/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3608186"/>
            <a:ext cx="542926" cy="542926"/>
          </a:xfrm>
          <a:prstGeom prst="rect">
            <a:avLst/>
          </a:prstGeom>
          <a:ln>
            <a:noFill/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85" y="3044421"/>
            <a:ext cx="542926" cy="542926"/>
          </a:xfrm>
          <a:prstGeom prst="rect">
            <a:avLst/>
          </a:prstGeom>
          <a:ln>
            <a:noFill/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5" y="4662546"/>
            <a:ext cx="542926" cy="542926"/>
          </a:xfrm>
          <a:prstGeom prst="rect">
            <a:avLst/>
          </a:prstGeom>
          <a:ln>
            <a:noFill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24" y="4422631"/>
            <a:ext cx="542926" cy="542926"/>
          </a:xfrm>
          <a:prstGeom prst="rect">
            <a:avLst/>
          </a:prstGeom>
          <a:ln>
            <a:noFill/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49" y="4422631"/>
            <a:ext cx="542926" cy="5429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9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Radio System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Radio System of GFS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8" y="1081223"/>
            <a:ext cx="10928035" cy="563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7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Radio System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Radio System of GFS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030" y="1017353"/>
            <a:ext cx="7614895" cy="570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5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Radio System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Radio </a:t>
            </a:r>
            <a:r>
              <a:rPr lang="en-US" altLang="zh-TW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Channels</a:t>
            </a:r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of GFS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642242"/>
              </p:ext>
            </p:extLst>
          </p:nvPr>
        </p:nvGraphicFramePr>
        <p:xfrm>
          <a:off x="841830" y="1426774"/>
          <a:ext cx="9390740" cy="47214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6355">
                  <a:extLst>
                    <a:ext uri="{9D8B030D-6E8A-4147-A177-3AD203B41FA5}">
                      <a16:colId xmlns:a16="http://schemas.microsoft.com/office/drawing/2014/main" val="911308778"/>
                    </a:ext>
                  </a:extLst>
                </a:gridCol>
                <a:gridCol w="1706010">
                  <a:extLst>
                    <a:ext uri="{9D8B030D-6E8A-4147-A177-3AD203B41FA5}">
                      <a16:colId xmlns:a16="http://schemas.microsoft.com/office/drawing/2014/main" val="843945132"/>
                    </a:ext>
                  </a:extLst>
                </a:gridCol>
                <a:gridCol w="5548375">
                  <a:extLst>
                    <a:ext uri="{9D8B030D-6E8A-4147-A177-3AD203B41FA5}">
                      <a16:colId xmlns:a16="http://schemas.microsoft.com/office/drawing/2014/main" val="723983492"/>
                    </a:ext>
                  </a:extLst>
                </a:gridCol>
              </a:tblGrid>
              <a:tr h="27773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GFS - Channels of the Existing Radio ACOM Console System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480378"/>
                  </a:ext>
                </a:extLst>
              </a:tr>
              <a:tr h="27773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Channels</a:t>
                      </a:r>
                      <a:endParaRPr lang="en-US" sz="1200" b="1" i="1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Remarks</a:t>
                      </a:r>
                      <a:endParaRPr lang="en-US" sz="1200" b="1" i="1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5554542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TC 131.3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200" u="none" strike="noStrike" dirty="0">
                          <a:effectLst/>
                        </a:rPr>
                        <a:t>　</a:t>
                      </a:r>
                      <a:endParaRPr lang="zh-HK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2000636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HQ 131.2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Maintenance by EMSD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3965785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HQ 132.2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Maintenance by EMSD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8341033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Radio 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Police (TRS)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200" u="none" strike="noStrike">
                          <a:effectLst/>
                        </a:rPr>
                        <a:t>　</a:t>
                      </a:r>
                      <a:endParaRPr lang="zh-HK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7449708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SUS 131.2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200" u="none" strike="noStrike">
                          <a:effectLst/>
                        </a:rPr>
                        <a:t>　</a:t>
                      </a:r>
                      <a:endParaRPr lang="zh-HK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8858323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Hill 275 131.2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200" u="none" strike="noStrike">
                          <a:effectLst/>
                        </a:rPr>
                        <a:t>　</a:t>
                      </a:r>
                      <a:endParaRPr lang="zh-HK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992044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HQ 48.2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Maintenance by EMSD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9260881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TMS 48.2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200" u="none" strike="noStrike">
                          <a:effectLst/>
                        </a:rPr>
                        <a:t>　</a:t>
                      </a:r>
                      <a:endParaRPr lang="zh-HK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0933697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APRON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Maintenance by EMSD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1743143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UHF HQ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Maintenance by EMSD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0701043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TMS 132.2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200" u="none" strike="noStrike">
                          <a:effectLst/>
                        </a:rPr>
                        <a:t>　</a:t>
                      </a:r>
                      <a:endParaRPr lang="zh-HK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6832172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HF #1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Maintenance by EMSD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1345016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HF #2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Maintenance by EMSD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1407699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Pol Tetra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200" u="none" strike="noStrike">
                          <a:effectLst/>
                        </a:rPr>
                        <a:t>　</a:t>
                      </a:r>
                      <a:endParaRPr lang="zh-HK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8408435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Radio 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Police CC3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200" u="none" strike="noStrike" dirty="0">
                          <a:effectLst/>
                        </a:rPr>
                        <a:t>　</a:t>
                      </a:r>
                      <a:endParaRPr lang="zh-HK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1464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1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Radio System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Radio of GFS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1" name="群組 10"/>
          <p:cNvGrpSpPr/>
          <p:nvPr/>
        </p:nvGrpSpPr>
        <p:grpSpPr>
          <a:xfrm>
            <a:off x="683623" y="1102613"/>
            <a:ext cx="10777356" cy="4936545"/>
            <a:chOff x="683623" y="1102613"/>
            <a:chExt cx="10777356" cy="4936545"/>
          </a:xfrm>
        </p:grpSpPr>
        <p:sp>
          <p:nvSpPr>
            <p:cNvPr id="8" name="矩形 7"/>
            <p:cNvSpPr/>
            <p:nvPr/>
          </p:nvSpPr>
          <p:spPr>
            <a:xfrm>
              <a:off x="683623" y="1360603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altLang="zh-TW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AM Modulation</a:t>
              </a:r>
            </a:p>
            <a:p>
              <a:pPr algn="just"/>
              <a:r>
                <a:rPr lang="en-US" altLang="zh-CN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50W</a:t>
              </a:r>
            </a:p>
            <a:p>
              <a:pPr algn="just"/>
              <a:r>
                <a:rPr lang="en-US" altLang="zh-CN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131.3MHz, 131.2MHz, 132.2MHz</a:t>
              </a:r>
              <a:endParaRPr lang="zh-CN" altLang="en-US" dirty="0">
                <a:solidFill>
                  <a:srgbClr val="00B050"/>
                </a:solidFill>
                <a:latin typeface="新細明體" panose="02020500000000000000" pitchFamily="18" charset="-120"/>
              </a:endParaRPr>
            </a:p>
          </p:txBody>
        </p:sp>
        <p:pic>
          <p:nvPicPr>
            <p:cNvPr id="9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5303" y="1102613"/>
              <a:ext cx="4955676" cy="311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圖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971" y="2389831"/>
              <a:ext cx="4934540" cy="3649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12347046" y="1102613"/>
            <a:ext cx="11307142" cy="5586305"/>
            <a:chOff x="357051" y="981781"/>
            <a:chExt cx="11307142" cy="5586305"/>
          </a:xfrm>
        </p:grpSpPr>
        <p:sp>
          <p:nvSpPr>
            <p:cNvPr id="12" name="矩形 11"/>
            <p:cNvSpPr/>
            <p:nvPr/>
          </p:nvSpPr>
          <p:spPr>
            <a:xfrm>
              <a:off x="357051" y="981781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altLang="zh-TW" sz="2400" b="1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AM Modulation</a:t>
              </a:r>
            </a:p>
            <a:p>
              <a:pPr algn="just"/>
              <a:r>
                <a:rPr lang="en-US" altLang="zh-CN" sz="2400" b="1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100W</a:t>
              </a:r>
            </a:p>
            <a:p>
              <a:pPr algn="just"/>
              <a:r>
                <a:rPr lang="en-US" altLang="zh-CN" sz="2400" b="1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277.1MHz</a:t>
              </a:r>
              <a:endParaRPr lang="zh-CN" altLang="en-US" sz="2400" b="1" dirty="0">
                <a:solidFill>
                  <a:srgbClr val="00B050"/>
                </a:solidFill>
                <a:latin typeface="新細明體" panose="02020500000000000000" pitchFamily="18" charset="-120"/>
              </a:endParaRPr>
            </a:p>
          </p:txBody>
        </p:sp>
        <p:pic>
          <p:nvPicPr>
            <p:cNvPr id="13" name="圖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505" y="981781"/>
              <a:ext cx="5077688" cy="3864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349" y="2316872"/>
              <a:ext cx="5667404" cy="4251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群組 18"/>
          <p:cNvGrpSpPr/>
          <p:nvPr/>
        </p:nvGrpSpPr>
        <p:grpSpPr>
          <a:xfrm>
            <a:off x="25558567" y="1102613"/>
            <a:ext cx="11534880" cy="6051381"/>
            <a:chOff x="278674" y="427056"/>
            <a:chExt cx="11534880" cy="6051381"/>
          </a:xfrm>
        </p:grpSpPr>
        <p:sp>
          <p:nvSpPr>
            <p:cNvPr id="16" name="矩形 15"/>
            <p:cNvSpPr/>
            <p:nvPr/>
          </p:nvSpPr>
          <p:spPr>
            <a:xfrm>
              <a:off x="278674" y="942593"/>
              <a:ext cx="6096000" cy="23083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altLang="zh-TW" sz="2400" b="1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FM Modulation</a:t>
              </a:r>
            </a:p>
            <a:p>
              <a:pPr algn="just"/>
              <a:r>
                <a:rPr lang="en-US" altLang="zh-CN" sz="2400" b="1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30W</a:t>
              </a:r>
            </a:p>
            <a:p>
              <a:pPr algn="just"/>
              <a:r>
                <a:rPr lang="en-US" altLang="zh-CN" sz="2400" b="1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403 to </a:t>
              </a:r>
              <a:r>
                <a:rPr lang="en-US" altLang="zh-CN" sz="2400" b="1" dirty="0" smtClean="0">
                  <a:solidFill>
                    <a:srgbClr val="00B050"/>
                  </a:solidFill>
                  <a:latin typeface="新細明體" panose="02020500000000000000" pitchFamily="18" charset="-120"/>
                </a:rPr>
                <a:t>470MHz</a:t>
              </a:r>
            </a:p>
            <a:p>
              <a:pPr algn="just"/>
              <a:endParaRPr lang="en-US" altLang="zh-CN" sz="2400" b="1" dirty="0">
                <a:solidFill>
                  <a:srgbClr val="00B050"/>
                </a:solidFill>
                <a:latin typeface="新細明體" panose="02020500000000000000" pitchFamily="18" charset="-120"/>
              </a:endParaRPr>
            </a:p>
            <a:p>
              <a:pPr algn="just"/>
              <a:r>
                <a:rPr lang="en-US" altLang="zh-CN" sz="2400" b="1" dirty="0" smtClean="0">
                  <a:solidFill>
                    <a:srgbClr val="00B050"/>
                  </a:solidFill>
                  <a:latin typeface="新細明體" panose="02020500000000000000" pitchFamily="18" charset="-120"/>
                </a:rPr>
                <a:t>Old Motorola MTR2000 was replace by </a:t>
              </a:r>
              <a:r>
                <a:rPr lang="en-US" altLang="zh-CN" sz="2400" b="1" dirty="0" err="1" smtClean="0">
                  <a:solidFill>
                    <a:srgbClr val="00B050"/>
                  </a:solidFill>
                  <a:latin typeface="新細明體" panose="02020500000000000000" pitchFamily="18" charset="-120"/>
                </a:rPr>
                <a:t>XiR</a:t>
              </a:r>
              <a:r>
                <a:rPr lang="en-US" altLang="zh-CN" sz="2400" b="1" dirty="0" smtClean="0">
                  <a:solidFill>
                    <a:srgbClr val="00B050"/>
                  </a:solidFill>
                  <a:latin typeface="新細明體" panose="02020500000000000000" pitchFamily="18" charset="-120"/>
                </a:rPr>
                <a:t> M6660</a:t>
              </a:r>
              <a:endParaRPr lang="zh-CN" altLang="en-US" sz="2400" b="1" dirty="0">
                <a:solidFill>
                  <a:srgbClr val="00B050"/>
                </a:solidFill>
                <a:latin typeface="新細明體" panose="02020500000000000000" pitchFamily="18" charset="-120"/>
              </a:endParaRPr>
            </a:p>
          </p:txBody>
        </p:sp>
        <p:pic>
          <p:nvPicPr>
            <p:cNvPr id="17" name="圖片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0830" y="427056"/>
              <a:ext cx="4932724" cy="3849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8674" y="4129183"/>
              <a:ext cx="7441533" cy="2349254"/>
            </a:xfrm>
            <a:prstGeom prst="rect">
              <a:avLst/>
            </a:prstGeom>
          </p:spPr>
        </p:pic>
      </p:grpSp>
      <p:grpSp>
        <p:nvGrpSpPr>
          <p:cNvPr id="26" name="群組 25"/>
          <p:cNvGrpSpPr/>
          <p:nvPr/>
        </p:nvGrpSpPr>
        <p:grpSpPr>
          <a:xfrm>
            <a:off x="38597131" y="1602532"/>
            <a:ext cx="11386521" cy="5551462"/>
            <a:chOff x="465480" y="930775"/>
            <a:chExt cx="11386521" cy="5551462"/>
          </a:xfrm>
        </p:grpSpPr>
        <p:sp>
          <p:nvSpPr>
            <p:cNvPr id="23" name="矩形 22"/>
            <p:cNvSpPr/>
            <p:nvPr/>
          </p:nvSpPr>
          <p:spPr>
            <a:xfrm>
              <a:off x="465480" y="1373666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altLang="zh-TW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FM Modulation</a:t>
              </a:r>
            </a:p>
            <a:p>
              <a:pPr algn="just"/>
              <a:r>
                <a:rPr lang="en-US" altLang="zh-CN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100W</a:t>
              </a:r>
            </a:p>
            <a:p>
              <a:pPr algn="just"/>
              <a:r>
                <a:rPr lang="en-US" altLang="zh-CN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48.2MHz</a:t>
              </a:r>
              <a:endParaRPr lang="zh-CN" altLang="en-US" dirty="0">
                <a:solidFill>
                  <a:srgbClr val="00B050"/>
                </a:solidFill>
                <a:latin typeface="新細明體" panose="02020500000000000000" pitchFamily="18" charset="-120"/>
              </a:endParaRPr>
            </a:p>
          </p:txBody>
        </p:sp>
        <p:pic>
          <p:nvPicPr>
            <p:cNvPr id="24" name="圖片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6662" y="930775"/>
              <a:ext cx="5895339" cy="346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圖片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54" y="2739887"/>
              <a:ext cx="4989799" cy="374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群組 29"/>
          <p:cNvGrpSpPr/>
          <p:nvPr/>
        </p:nvGrpSpPr>
        <p:grpSpPr>
          <a:xfrm>
            <a:off x="51377310" y="1622756"/>
            <a:ext cx="11900263" cy="5761665"/>
            <a:chOff x="291737" y="127133"/>
            <a:chExt cx="11900263" cy="5761665"/>
          </a:xfrm>
        </p:grpSpPr>
        <p:sp>
          <p:nvSpPr>
            <p:cNvPr id="27" name="矩形 26"/>
            <p:cNvSpPr/>
            <p:nvPr/>
          </p:nvSpPr>
          <p:spPr>
            <a:xfrm>
              <a:off x="291737" y="581969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2400" b="1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AM SSB Modulation</a:t>
              </a:r>
              <a:endParaRPr lang="zh-TW" altLang="en-US" sz="2400" b="1" dirty="0">
                <a:solidFill>
                  <a:srgbClr val="00B050"/>
                </a:solidFill>
                <a:latin typeface="新細明體" panose="02020500000000000000" pitchFamily="18" charset="-120"/>
              </a:endParaRPr>
            </a:p>
            <a:p>
              <a:pPr algn="just">
                <a:defRPr/>
              </a:pPr>
              <a:r>
                <a:rPr lang="en-US" altLang="zh-TW" sz="2400" b="1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1000W</a:t>
              </a:r>
            </a:p>
            <a:p>
              <a:pPr>
                <a:defRPr/>
              </a:pPr>
              <a:r>
                <a:rPr lang="en-US" altLang="zh-CN" sz="2400" b="1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2MHz to 25MHz</a:t>
              </a:r>
            </a:p>
            <a:p>
              <a:pPr>
                <a:defRPr/>
              </a:pPr>
              <a:r>
                <a:rPr lang="en-US" altLang="zh-CN" sz="2400" b="1" dirty="0">
                  <a:solidFill>
                    <a:srgbClr val="00B050"/>
                  </a:solidFill>
                  <a:latin typeface="新細明體" panose="02020500000000000000" pitchFamily="18" charset="-120"/>
                </a:rPr>
                <a:t> SELCAL Coder (Selective calling), Generated by ACOM</a:t>
              </a:r>
            </a:p>
          </p:txBody>
        </p:sp>
        <p:pic>
          <p:nvPicPr>
            <p:cNvPr id="28" name="圖片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5017" y="127133"/>
              <a:ext cx="4706983" cy="3412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圖片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06" y="2571457"/>
              <a:ext cx="4424182" cy="3317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86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99388 0.00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01" y="2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-0.97838 -0.047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19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1.09297 -0.033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48" y="-1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1.06328 -0.0363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64" y="-182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1.0694 -0.018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297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838 -0.04746 L -1.96706 -0.0458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40" y="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9297 -0.03379 L -2.07135 -0.08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19" y="-238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6328 -0.03634 L -2.15625 -0.0701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48" y="-169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694 -0.01852 L -2.13268 -0.0548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11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7135 -0.08125 L -3.05885 -0.0789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75" y="11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625 -0.07013 L -3.13463 -0.1175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32" y="-208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268 -0.05486 L -3.22565 -0.08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01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3463 -0.11759 L -4.11823 -0.140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80" y="-115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2565 -0.08866 L -4.20403 -0.136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37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Radio System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 ACCC system of GFS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2" y="1024653"/>
            <a:ext cx="7935494" cy="561027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45" y="1049187"/>
            <a:ext cx="7866088" cy="556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5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Radio System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 ACCC system of GFS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78" y="1100871"/>
            <a:ext cx="7963977" cy="563006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78" y="1100870"/>
            <a:ext cx="7963978" cy="56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Radio System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199" y="503444"/>
            <a:ext cx="5090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 ACCC system control panel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" y="1194783"/>
            <a:ext cx="7888400" cy="55789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" y="1089855"/>
            <a:ext cx="7869012" cy="55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Radio System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Problems of New ACCC System of GFS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2261" y="2509101"/>
            <a:ext cx="5087430" cy="2861678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2608" y="2504531"/>
            <a:ext cx="4926884" cy="2771371"/>
          </a:xfrm>
          <a:prstGeom prst="rect">
            <a:avLst/>
          </a:prstGeom>
        </p:spPr>
      </p:pic>
      <p:pic>
        <p:nvPicPr>
          <p:cNvPr id="7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6227" y="2476199"/>
            <a:ext cx="4937026" cy="27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069377"/>
              </p:ext>
            </p:extLst>
          </p:nvPr>
        </p:nvGraphicFramePr>
        <p:xfrm>
          <a:off x="6830863" y="1681109"/>
          <a:ext cx="4643769" cy="4928625"/>
        </p:xfrm>
        <a:graphic>
          <a:graphicData uri="http://schemas.openxmlformats.org/drawingml/2006/table">
            <a:tbl>
              <a:tblPr/>
              <a:tblGrid>
                <a:gridCol w="1547923">
                  <a:extLst>
                    <a:ext uri="{9D8B030D-6E8A-4147-A177-3AD203B41FA5}">
                      <a16:colId xmlns:a16="http://schemas.microsoft.com/office/drawing/2014/main" val="3295179785"/>
                    </a:ext>
                  </a:extLst>
                </a:gridCol>
                <a:gridCol w="1547923">
                  <a:extLst>
                    <a:ext uri="{9D8B030D-6E8A-4147-A177-3AD203B41FA5}">
                      <a16:colId xmlns:a16="http://schemas.microsoft.com/office/drawing/2014/main" val="2856006625"/>
                    </a:ext>
                  </a:extLst>
                </a:gridCol>
                <a:gridCol w="1547923">
                  <a:extLst>
                    <a:ext uri="{9D8B030D-6E8A-4147-A177-3AD203B41FA5}">
                      <a16:colId xmlns:a16="http://schemas.microsoft.com/office/drawing/2014/main" val="3407244340"/>
                    </a:ext>
                  </a:extLst>
                </a:gridCol>
              </a:tblGrid>
              <a:tr h="78720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</a:rPr>
                        <a:t>Band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designation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</a:rPr>
                        <a:t>Frequency range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</a:rPr>
                        <a:t>Explanation of meaning of letters</a:t>
                      </a:r>
                      <a:br>
                        <a:rPr lang="en-US" sz="1000">
                          <a:effectLst/>
                        </a:rPr>
                      </a:br>
                      <a:endParaRPr lang="en-US" sz="100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408218"/>
                  </a:ext>
                </a:extLst>
              </a:tr>
              <a:tr h="249539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HF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0.003 to 0.03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High </a:t>
                      </a:r>
                      <a:r>
                        <a:rPr lang="en-US" sz="1000" dirty="0" smtClean="0">
                          <a:effectLst/>
                        </a:rPr>
                        <a:t>frequency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849500"/>
                  </a:ext>
                </a:extLst>
              </a:tr>
              <a:tr h="249539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VHF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0.03 to 0.3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Very high </a:t>
                      </a:r>
                      <a:r>
                        <a:rPr lang="en-US" sz="1000" dirty="0" smtClean="0">
                          <a:effectLst/>
                        </a:rPr>
                        <a:t>frequency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037735"/>
                  </a:ext>
                </a:extLst>
              </a:tr>
              <a:tr h="249539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UHF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0.3 to 1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Ultra-high </a:t>
                      </a:r>
                      <a:r>
                        <a:rPr lang="en-US" sz="1000" dirty="0" smtClean="0">
                          <a:effectLst/>
                        </a:rPr>
                        <a:t>frequency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661467"/>
                  </a:ext>
                </a:extLst>
              </a:tr>
              <a:tr h="249539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L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1 to 2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Long wave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448494"/>
                  </a:ext>
                </a:extLst>
              </a:tr>
              <a:tr h="249539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S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2 to 4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Short wave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856753"/>
                  </a:ext>
                </a:extLst>
              </a:tr>
              <a:tr h="426644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C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4 to 8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Compromise between S and X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129925"/>
                  </a:ext>
                </a:extLst>
              </a:tr>
              <a:tr h="792743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X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8 to 12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Used in World War II for </a:t>
                      </a:r>
                      <a:r>
                        <a:rPr lang="en-US" sz="1000" u="none" strike="noStrike" dirty="0">
                          <a:effectLst/>
                        </a:rPr>
                        <a:t>fire control</a:t>
                      </a:r>
                      <a:r>
                        <a:rPr lang="en-US" sz="1000" dirty="0">
                          <a:effectLst/>
                        </a:rPr>
                        <a:t>, X for cross (as in </a:t>
                      </a:r>
                      <a:r>
                        <a:rPr lang="en-US" sz="1000" u="sng" dirty="0">
                          <a:effectLst/>
                        </a:rPr>
                        <a:t>crosshair</a:t>
                      </a:r>
                      <a:r>
                        <a:rPr lang="en-US" sz="1000" dirty="0">
                          <a:effectLst/>
                        </a:rPr>
                        <a:t>). Exotic</a:t>
                      </a:r>
                      <a:r>
                        <a:rPr lang="en-US" sz="1000" dirty="0" smtClean="0">
                          <a:effectLst/>
                        </a:rPr>
                        <a:t>.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791468"/>
                  </a:ext>
                </a:extLst>
              </a:tr>
              <a:tr h="249539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K</a:t>
                      </a:r>
                      <a:r>
                        <a:rPr lang="en-US" sz="1000" u="none" strike="noStrike" baseline="-25000" dirty="0">
                          <a:effectLst/>
                        </a:rPr>
                        <a:t>u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12 to 18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i="1">
                          <a:effectLst/>
                        </a:rPr>
                        <a:t>Kurz</a:t>
                      </a:r>
                      <a:r>
                        <a:rPr lang="de-DE" sz="1000">
                          <a:effectLst/>
                        </a:rPr>
                        <a:t>-under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965074"/>
                  </a:ext>
                </a:extLst>
              </a:tr>
              <a:tr h="249539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K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18 to 27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German</a:t>
                      </a:r>
                      <a:r>
                        <a:rPr lang="en-US" sz="1000" dirty="0">
                          <a:effectLst/>
                        </a:rPr>
                        <a:t>: </a:t>
                      </a:r>
                      <a:r>
                        <a:rPr lang="en-US" sz="1000" i="1" dirty="0" err="1">
                          <a:effectLst/>
                        </a:rPr>
                        <a:t>Kurz</a:t>
                      </a:r>
                      <a:r>
                        <a:rPr lang="en-US" sz="1000" dirty="0">
                          <a:effectLst/>
                        </a:rPr>
                        <a:t> (short)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273121"/>
                  </a:ext>
                </a:extLst>
              </a:tr>
              <a:tr h="24953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</a:t>
                      </a:r>
                      <a:endParaRPr lang="en-US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27 to 40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i="1">
                          <a:effectLst/>
                        </a:rPr>
                        <a:t>Kurz</a:t>
                      </a:r>
                      <a:r>
                        <a:rPr lang="de-DE" sz="1000">
                          <a:effectLst/>
                        </a:rPr>
                        <a:t>-above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879187"/>
                  </a:ext>
                </a:extLst>
              </a:tr>
              <a:tr h="249539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V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40 to 75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sz="100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450696"/>
                  </a:ext>
                </a:extLst>
              </a:tr>
              <a:tr h="426644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W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75 to 110 GHz</a:t>
                      </a: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W follows V in the </a:t>
                      </a:r>
                      <a:r>
                        <a:rPr lang="en-US" sz="1000" u="none" strike="noStrike" dirty="0" smtClean="0">
                          <a:effectLst/>
                        </a:rPr>
                        <a:t>alphabet</a:t>
                      </a:r>
                      <a:r>
                        <a:rPr lang="en-US" sz="1000" b="0" i="0" u="none" strike="noStrike" baseline="30000" dirty="0" smtClean="0">
                          <a:effectLst/>
                        </a:rPr>
                        <a:t>[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939799"/>
                  </a:ext>
                </a:extLst>
              </a:tr>
              <a:tr h="249539">
                <a:tc>
                  <a:txBody>
                    <a:bodyPr/>
                    <a:lstStyle/>
                    <a:p>
                      <a:r>
                        <a:rPr lang="en-US" sz="1000" u="none" strike="noStrike" dirty="0">
                          <a:effectLst/>
                        </a:rPr>
                        <a:t>mm</a:t>
                      </a:r>
                      <a:r>
                        <a:rPr lang="en-US" sz="1000" dirty="0">
                          <a:effectLst/>
                        </a:rPr>
                        <a:t> or </a:t>
                      </a:r>
                      <a:r>
                        <a:rPr lang="en-US" sz="1000" u="none" strike="noStrike" dirty="0">
                          <a:effectLst/>
                        </a:rPr>
                        <a:t>G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110 to 300 GHz</a:t>
                      </a:r>
                      <a:r>
                        <a:rPr lang="en-US" sz="1000" b="0" i="0" u="none" strike="noStrike" baseline="30000" dirty="0" smtClean="0">
                          <a:effectLst/>
                        </a:rPr>
                        <a:t>[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Millimeter</a:t>
                      </a:r>
                      <a:r>
                        <a:rPr lang="en-US" sz="1000" b="0" i="0" u="none" strike="noStrike" baseline="30000" dirty="0" smtClean="0">
                          <a:effectLst/>
                        </a:rPr>
                        <a:t>[</a:t>
                      </a:r>
                      <a:endParaRPr lang="en-US" sz="1000" dirty="0">
                        <a:effectLst/>
                      </a:endParaRPr>
                    </a:p>
                  </a:txBody>
                  <a:tcPr marL="50408" marR="50408" marT="25204" marB="252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32407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Frequency bands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151998"/>
              </p:ext>
            </p:extLst>
          </p:nvPr>
        </p:nvGraphicFramePr>
        <p:xfrm>
          <a:off x="1346200" y="1645920"/>
          <a:ext cx="5105793" cy="5097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4304">
                  <a:extLst>
                    <a:ext uri="{9D8B030D-6E8A-4147-A177-3AD203B41FA5}">
                      <a16:colId xmlns:a16="http://schemas.microsoft.com/office/drawing/2014/main" val="324939185"/>
                    </a:ext>
                  </a:extLst>
                </a:gridCol>
                <a:gridCol w="1006021">
                  <a:extLst>
                    <a:ext uri="{9D8B030D-6E8A-4147-A177-3AD203B41FA5}">
                      <a16:colId xmlns:a16="http://schemas.microsoft.com/office/drawing/2014/main" val="1700218079"/>
                    </a:ext>
                  </a:extLst>
                </a:gridCol>
                <a:gridCol w="1845468">
                  <a:extLst>
                    <a:ext uri="{9D8B030D-6E8A-4147-A177-3AD203B41FA5}">
                      <a16:colId xmlns:a16="http://schemas.microsoft.com/office/drawing/2014/main" val="985581558"/>
                    </a:ext>
                  </a:extLst>
                </a:gridCol>
              </a:tblGrid>
              <a:tr h="4881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Band name</a:t>
                      </a:r>
                      <a:endParaRPr lang="en-US" sz="1000" b="1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Abbreviation</a:t>
                      </a:r>
                      <a:endParaRPr lang="en-US" sz="1000" b="1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Frequency and wavelength</a:t>
                      </a:r>
                      <a:endParaRPr lang="en-US" sz="1000" b="1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3890026299"/>
                  </a:ext>
                </a:extLst>
              </a:tr>
              <a:tr h="16567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Extremely low frequency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ELF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3–30 Hz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3622747744"/>
                  </a:ext>
                </a:extLst>
              </a:tr>
              <a:tr h="177510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100,000–10,000 km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2614942565"/>
                  </a:ext>
                </a:extLst>
              </a:tr>
              <a:tr h="17751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Super low frequency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SLF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30–300 Hz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3093917650"/>
                  </a:ext>
                </a:extLst>
              </a:tr>
              <a:tr h="207095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10,000–1,000 km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3049563415"/>
                  </a:ext>
                </a:extLst>
              </a:tr>
              <a:tr h="15975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Ultra low frequency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ULF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300–3,000 Hz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1889958293"/>
                  </a:ext>
                </a:extLst>
              </a:tr>
              <a:tr h="147925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1,000–100 km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1728144042"/>
                  </a:ext>
                </a:extLst>
              </a:tr>
              <a:tr h="19525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Very low frequency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VLF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3–30 kHz</a:t>
                      </a:r>
                      <a:endParaRPr lang="en-US" sz="10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3945394426"/>
                  </a:ext>
                </a:extLst>
              </a:tr>
              <a:tr h="165675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100–10 km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2845330053"/>
                  </a:ext>
                </a:extLst>
              </a:tr>
              <a:tr h="14527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Low frequency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30–300 kHz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3520538888"/>
                  </a:ext>
                </a:extLst>
              </a:tr>
              <a:tr h="177510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10–1 km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3218583739"/>
                  </a:ext>
                </a:extLst>
              </a:tr>
              <a:tr h="16567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Medium frequency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300–3,000 kHz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2929207328"/>
                  </a:ext>
                </a:extLst>
              </a:tr>
              <a:tr h="177510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1,000–100 m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1642553111"/>
                  </a:ext>
                </a:extLst>
              </a:tr>
              <a:tr h="16567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High frequency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HF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3–30 MHz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1430966822"/>
                  </a:ext>
                </a:extLst>
              </a:tr>
              <a:tr h="177510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100–10 m</a:t>
                      </a:r>
                      <a:endParaRPr lang="en-US" sz="10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64735071"/>
                  </a:ext>
                </a:extLst>
              </a:tr>
              <a:tr h="21892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Very high frequency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VHF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30–300 MHz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4282585454"/>
                  </a:ext>
                </a:extLst>
              </a:tr>
              <a:tr h="218928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10–1 m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2318909487"/>
                  </a:ext>
                </a:extLst>
              </a:tr>
              <a:tr h="21892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Ultra high frequency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UHF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300–3,000 MHz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906061784"/>
                  </a:ext>
                </a:extLst>
              </a:tr>
              <a:tr h="230761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100–10 cm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1305231202"/>
                  </a:ext>
                </a:extLst>
              </a:tr>
              <a:tr h="23076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Super high frequency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SHF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3–30 GHz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1281557769"/>
                  </a:ext>
                </a:extLst>
              </a:tr>
              <a:tr h="207095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10–1 cm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1185457373"/>
                  </a:ext>
                </a:extLst>
              </a:tr>
              <a:tr h="18934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Extremely high frequency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EHF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30–300 GHz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318168732"/>
                  </a:ext>
                </a:extLst>
              </a:tr>
              <a:tr h="189343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10–1 mm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2683882872"/>
                  </a:ext>
                </a:extLst>
              </a:tr>
              <a:tr h="28401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Terahertz or tremendously high frequency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THF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300–3,000 GHz</a:t>
                      </a:r>
                      <a:endParaRPr lang="en-US" sz="1000" b="0" i="0" u="none" strike="noStrike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4062671391"/>
                  </a:ext>
                </a:extLst>
              </a:tr>
              <a:tr h="195259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1–0.1 mm</a:t>
                      </a:r>
                      <a:endParaRPr lang="en-US" sz="1000" b="0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524" marR="4524" marT="4524" marB="0" anchor="ctr"/>
                </a:tc>
                <a:extLst>
                  <a:ext uri="{0D108BD9-81ED-4DB2-BD59-A6C34878D82A}">
                    <a16:rowId xmlns:a16="http://schemas.microsoft.com/office/drawing/2014/main" val="3636954634"/>
                  </a:ext>
                </a:extLst>
              </a:tr>
            </a:tbl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1279102" y="131177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ITU bands</a:t>
            </a:r>
            <a:endParaRPr lang="zh-HK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830863" y="1299496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IEEE bands</a:t>
            </a:r>
            <a:endParaRPr lang="zh-HK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4" y="2552338"/>
            <a:ext cx="10058400" cy="28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6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3" grpId="0"/>
      <p:bldP spid="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4">
                    <a:lumMod val="50000"/>
                  </a:schemeClr>
                </a:solidFill>
              </a:rPr>
              <a:t>Current Development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SDR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1300480" y="1196622"/>
            <a:ext cx="41859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b="1" dirty="0">
                <a:solidFill>
                  <a:schemeClr val="accent6">
                    <a:lumMod val="75000"/>
                  </a:schemeClr>
                </a:solidFill>
              </a:rPr>
              <a:t>Software-Defined Radio</a:t>
            </a:r>
          </a:p>
          <a:p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300481" y="1760841"/>
            <a:ext cx="8427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A software-defined radio (SDR) system is a radio </a:t>
            </a:r>
            <a:r>
              <a:rPr lang="en-US" altLang="zh-HK" dirty="0">
                <a:hlinkClick r:id="rId2" tooltip="Learn more about communication system from ScienceDirect's AI-generated Topic Pages"/>
              </a:rPr>
              <a:t>communication system</a:t>
            </a:r>
            <a:r>
              <a:rPr lang="en-US" altLang="zh-HK" dirty="0"/>
              <a:t> which uses software for the modulation and </a:t>
            </a:r>
            <a:r>
              <a:rPr lang="en-US" altLang="zh-HK" dirty="0">
                <a:hlinkClick r:id="rId3" tooltip="Learn more about demodulation from ScienceDirect's AI-generated Topic Pages"/>
              </a:rPr>
              <a:t>demodulation</a:t>
            </a:r>
            <a:r>
              <a:rPr lang="en-US" altLang="zh-HK" dirty="0"/>
              <a:t> of radio signals.</a:t>
            </a:r>
            <a:endParaRPr lang="zh-HK" altLang="en-US" dirty="0"/>
          </a:p>
        </p:txBody>
      </p:sp>
      <p:pic>
        <p:nvPicPr>
          <p:cNvPr id="3074" name="Picture 2" descr="HackRF One Software Defined Radio (1 MHz to 6 GHz) – Elek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" y="3224458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ftware Defined Radio RTL-SDR SDR DAB F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841" y="3217618"/>
            <a:ext cx="2615985" cy="195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uy Professional-Grade Wholesale SDR Receiver - Alibaba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22" y="3217618"/>
            <a:ext cx="1971322" cy="197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8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4">
                    <a:lumMod val="50000"/>
                  </a:schemeClr>
                </a:solidFill>
              </a:rPr>
              <a:t>Current Development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Different between Radio and SDR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098" name="Picture 2" descr="The Fundamentals of Software-Defined Radio | Digi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508" y="1573529"/>
            <a:ext cx="7430558" cy="433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oftware Defined Radio - an overview | ScienceDirect To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67" y="2223945"/>
            <a:ext cx="10989257" cy="30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26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4">
                    <a:lumMod val="50000"/>
                  </a:schemeClr>
                </a:solidFill>
              </a:rPr>
              <a:t>Current Development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Normal components 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122" name="Picture 2" descr="Introduction to SDR (Software Defined Radio) - Making It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09" y="1426774"/>
            <a:ext cx="8781395" cy="476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30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4">
                    <a:lumMod val="50000"/>
                  </a:schemeClr>
                </a:solidFill>
              </a:rPr>
              <a:t>Current Development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Software Interface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146" name="Picture 2" descr="Virtual Software Defined Radio | Hacka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32" y="1345130"/>
            <a:ext cx="8383468" cy="47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DR-RADIO.COM 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31" y="1086857"/>
            <a:ext cx="6749596" cy="52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4">
                    <a:lumMod val="50000"/>
                  </a:schemeClr>
                </a:solidFill>
              </a:rPr>
              <a:t>Current Development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General Setup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8194" name="Picture 2" descr="Hands On: Cheap Software Defined Rad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" y="1280018"/>
            <a:ext cx="5292019" cy="297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10 Raspberry Pi projects based on Software-Defined Radio (SDR) - Adventures  in RF, Electronics, and General Tink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64" y="2916325"/>
            <a:ext cx="4788958" cy="359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4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4">
                    <a:lumMod val="50000"/>
                  </a:schemeClr>
                </a:solidFill>
              </a:rPr>
              <a:t>Current Development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Decoding Digital Radio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1346200" y="1286933"/>
            <a:ext cx="657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cap="all" dirty="0">
                <a:solidFill>
                  <a:schemeClr val="accent6">
                    <a:lumMod val="75000"/>
                  </a:schemeClr>
                </a:solidFill>
              </a:rPr>
              <a:t>Decoding Digital Voice (P25, DMR, NXDN, D-STAR)</a:t>
            </a:r>
            <a:r>
              <a:rPr lang="en-US" altLang="zh-HK" cap="all" dirty="0"/>
              <a:t> </a:t>
            </a:r>
          </a:p>
          <a:p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351846" y="1933264"/>
            <a:ext cx="8376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A program </a:t>
            </a:r>
            <a:r>
              <a:rPr lang="en-US" altLang="zh-HK" dirty="0"/>
              <a:t>called </a:t>
            </a:r>
            <a:r>
              <a:rPr lang="en-US" altLang="zh-HK" u="sng" dirty="0">
                <a:hlinkClick r:id="rId4" tooltip="DSD"/>
              </a:rPr>
              <a:t>“digital speech decoder” (DSD)</a:t>
            </a:r>
            <a:r>
              <a:rPr lang="en-US" altLang="zh-HK" dirty="0"/>
              <a:t> can be used as a radio scanner to easily and cheaply listen to unencrypted digital radio voice conversations.</a:t>
            </a:r>
            <a:endParaRPr lang="zh-HK" altLang="en-US" dirty="0"/>
          </a:p>
        </p:txBody>
      </p:sp>
      <p:pic>
        <p:nvPicPr>
          <p:cNvPr id="8" name="RTL-SDR_ Decoding P25 Phase I QPSK with DSD and SDR#_edi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3443" y="3085080"/>
            <a:ext cx="6068786" cy="341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5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4">
                    <a:lumMod val="50000"/>
                  </a:schemeClr>
                </a:solidFill>
              </a:rPr>
              <a:t>Current Development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DSD interface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074" name="Picture 2" descr="DSD Command Prom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7" y="1190914"/>
            <a:ext cx="644842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SDPlusv1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70" y="2165635"/>
            <a:ext cx="5380693" cy="418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06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4">
                    <a:lumMod val="50000"/>
                  </a:schemeClr>
                </a:solidFill>
              </a:rPr>
              <a:t>Current Development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30540"/>
            <a:ext cx="5950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Virtual Audio Cable (</a:t>
            </a:r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VAC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098" name="Picture 2" descr="VAC driver and Virtual Cable end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25" y="2106349"/>
            <a:ext cx="8782579" cy="36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1">
                    <a:lumMod val="75000"/>
                  </a:schemeClr>
                </a:solidFill>
              </a:rPr>
              <a:t>Training Trend</a:t>
            </a:r>
            <a:endParaRPr lang="zh-HK" alt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Different types of programming tools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9220" name="Picture 4" descr="Make an Arduino FM Radio! (using TEA5767) : 3 Steps (with Pictures) -  Instructab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656" y="1252581"/>
            <a:ext cx="2989753" cy="188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abVIEW Tuned For Software Defined Radio | Electronic 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98" y="2192822"/>
            <a:ext cx="3727238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nstant GNU Radio | Bastian Bloess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74" y="3420534"/>
            <a:ext cx="3075024" cy="23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22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1">
                    <a:lumMod val="75000"/>
                  </a:schemeClr>
                </a:solidFill>
              </a:rPr>
              <a:t>Training Trend</a:t>
            </a:r>
            <a:endParaRPr lang="zh-HK" alt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Interface with USRP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170" name="Picture 2" descr="Software Defined Radio Block Diagram. |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00" y="1121973"/>
            <a:ext cx="679132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uided Tutorial GRC - GNU Ra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" y="2771269"/>
            <a:ext cx="4163695" cy="38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95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1346200" y="503444"/>
            <a:ext cx="535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Hong Kong Frequency Allocation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92" y="0"/>
            <a:ext cx="9696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1">
                    <a:lumMod val="75000"/>
                  </a:schemeClr>
                </a:solidFill>
              </a:rPr>
              <a:t>Training Trend</a:t>
            </a:r>
            <a:endParaRPr lang="zh-HK" alt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Program interface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242" name="Picture 2" descr="A snapshot of the GNU radio receiver model with ED and SP-CAF detector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086530"/>
            <a:ext cx="7961086" cy="567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44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1">
                    <a:lumMod val="75000"/>
                  </a:schemeClr>
                </a:solidFill>
              </a:rPr>
              <a:t>Training Trend</a:t>
            </a:r>
            <a:endParaRPr lang="zh-HK" alt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Spectrum and waterfall diagram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1268" name="Picture 4" descr="Analyzing Radio Signals with Software Defined Radio | by Keith Tay |  InfoSec Write-u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37" y="1426774"/>
            <a:ext cx="8603343" cy="476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8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1">
                    <a:lumMod val="75000"/>
                  </a:schemeClr>
                </a:solidFill>
              </a:rPr>
              <a:t>Training Trend</a:t>
            </a:r>
            <a:endParaRPr lang="zh-HK" alt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QPS</a:t>
            </a:r>
            <a:r>
              <a:rPr lang="en-US" altLang="zh-TW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290" name="Picture 2" descr="Developing A Real-Time SDR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0" y="1299866"/>
            <a:ext cx="7379063" cy="513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1">
                    <a:lumMod val="75000"/>
                  </a:schemeClr>
                </a:solidFill>
              </a:rPr>
              <a:t>Training Trend</a:t>
            </a:r>
            <a:endParaRPr lang="zh-HK" alt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SSB simulation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2024-09-16 0915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147" y="1203158"/>
            <a:ext cx="10340282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5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chemeClr val="accent1">
                    <a:lumMod val="75000"/>
                  </a:schemeClr>
                </a:solidFill>
              </a:rPr>
              <a:t>Training Trend</a:t>
            </a:r>
            <a:endParaRPr lang="zh-HK" alt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6200" y="503444"/>
            <a:ext cx="595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End of Presentation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639340" y="1785233"/>
            <a:ext cx="5990309" cy="1446550"/>
          </a:xfrm>
          <a:prstGeom prst="rect">
            <a:avLst/>
          </a:prstGeom>
          <a:noFill/>
          <a:effectLst>
            <a:glow rad="203200">
              <a:schemeClr val="accent6">
                <a:lumMod val="60000"/>
                <a:lumOff val="40000"/>
              </a:schemeClr>
            </a:glow>
            <a:outerShdw blurRad="50800" dist="50800" dir="5400000" algn="ctr" rotWithShape="0">
              <a:schemeClr val="bg1">
                <a:lumMod val="65000"/>
                <a:alpha val="98000"/>
              </a:scheme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133350"/>
          </a:sp3d>
        </p:spPr>
        <p:txBody>
          <a:bodyPr wrap="squar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TW" sz="8800" b="1" cap="none" spc="0" dirty="0" smtClean="0">
                <a:ln/>
                <a:solidFill>
                  <a:schemeClr val="accent4"/>
                </a:solidFill>
                <a:effectLst/>
              </a:rPr>
              <a:t>Thank you</a:t>
            </a:r>
            <a:endParaRPr lang="zh-TW" alt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11105" y="4057592"/>
            <a:ext cx="34467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TW" sz="6000" b="1" cap="none" spc="0" dirty="0" smtClean="0">
                <a:ln/>
                <a:solidFill>
                  <a:schemeClr val="accent3"/>
                </a:solidFill>
                <a:effectLst/>
              </a:rPr>
              <a:t>Question?</a:t>
            </a:r>
            <a:endParaRPr lang="zh-TW" altLang="en-US" sz="6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520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5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1346200" y="503444"/>
            <a:ext cx="535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Modulation (Analogues and Digital)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62144" y="133599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HK" b="1" dirty="0">
                <a:solidFill>
                  <a:srgbClr val="202122"/>
                </a:solidFill>
                <a:latin typeface="Arial" panose="020B0604020202020204" pitchFamily="34" charset="0"/>
              </a:rPr>
              <a:t>Digital Mobile Radio</a:t>
            </a:r>
            <a:r>
              <a:rPr lang="en-US" altLang="zh-HK" dirty="0">
                <a:solidFill>
                  <a:srgbClr val="202122"/>
                </a:solidFill>
                <a:latin typeface="Arial" panose="020B06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Arial" panose="020B0604020202020204" pitchFamily="34" charset="0"/>
              </a:rPr>
              <a:t>Project 25 a.k.a. "P25" or "APCO-25"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latin typeface="Arial" panose="020B0604020202020204" pitchFamily="34" charset="0"/>
              </a:rPr>
              <a:t>TETRA (</a:t>
            </a:r>
            <a:r>
              <a:rPr lang="en-US" altLang="zh-HK" dirty="0" err="1" smtClean="0">
                <a:latin typeface="Arial" panose="020B0604020202020204" pitchFamily="34" charset="0"/>
              </a:rPr>
              <a:t>trunking</a:t>
            </a:r>
            <a:r>
              <a:rPr lang="en-US" altLang="zh-HK" dirty="0" smtClean="0">
                <a:latin typeface="Arial" panose="020B0604020202020204" pitchFamily="34" charset="0"/>
              </a:rPr>
              <a:t>)</a:t>
            </a:r>
            <a:endParaRPr lang="en-US" altLang="zh-HK" dirty="0"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Arial" panose="020B0604020202020204" pitchFamily="34" charset="0"/>
              </a:rPr>
              <a:t>TETRAPOL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Arial" panose="020B0604020202020204" pitchFamily="34" charset="0"/>
              </a:rPr>
              <a:t>NXDN/</a:t>
            </a:r>
            <a:r>
              <a:rPr lang="en-US" altLang="zh-HK" dirty="0" err="1">
                <a:latin typeface="Arial" panose="020B0604020202020204" pitchFamily="34" charset="0"/>
              </a:rPr>
              <a:t>dPMR</a:t>
            </a:r>
            <a:endParaRPr lang="en-US" altLang="zh-HK" dirty="0"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Arial" panose="020B0604020202020204" pitchFamily="34" charset="0"/>
              </a:rPr>
              <a:t>DMR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latin typeface="Arial" panose="020B0604020202020204" pitchFamily="34" charset="0"/>
              </a:rPr>
              <a:t>D-STAR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effectLst/>
                <a:latin typeface="Arial" panose="020B0604020202020204" pitchFamily="34" charset="0"/>
              </a:rPr>
              <a:t>…</a:t>
            </a:r>
            <a:endParaRPr lang="en-US" altLang="zh-HK" dirty="0">
              <a:effectLst/>
              <a:latin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1596" y="119624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HK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Analogues </a:t>
            </a:r>
            <a:r>
              <a:rPr lang="en-US" altLang="zh-HK" b="1" dirty="0">
                <a:solidFill>
                  <a:srgbClr val="202122"/>
                </a:solidFill>
                <a:latin typeface="Arial" panose="020B0604020202020204" pitchFamily="34" charset="0"/>
              </a:rPr>
              <a:t>Mobile </a:t>
            </a:r>
            <a:r>
              <a:rPr lang="en-US" altLang="zh-HK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Radio (Voice)</a:t>
            </a: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:</a:t>
            </a:r>
            <a:endParaRPr lang="en-US" altLang="zh-HK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SSB</a:t>
            </a:r>
            <a:endParaRPr lang="en-US" altLang="zh-HK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FM</a:t>
            </a:r>
            <a:endParaRPr lang="en-US" altLang="zh-HK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PM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…</a:t>
            </a:r>
            <a:endParaRPr lang="en-US" altLang="zh-HK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1596" y="2950573"/>
            <a:ext cx="40817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HK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Analogues </a:t>
            </a:r>
            <a:r>
              <a:rPr lang="en-US" altLang="zh-HK" b="1" dirty="0">
                <a:solidFill>
                  <a:srgbClr val="202122"/>
                </a:solidFill>
                <a:latin typeface="Arial" panose="020B0604020202020204" pitchFamily="34" charset="0"/>
              </a:rPr>
              <a:t>Mobile </a:t>
            </a:r>
            <a:r>
              <a:rPr lang="en-US" altLang="zh-HK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Radio (Data)</a:t>
            </a: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:</a:t>
            </a:r>
            <a:endParaRPr lang="en-US" altLang="zh-HK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ASK</a:t>
            </a:r>
            <a:endParaRPr lang="en-US" altLang="zh-HK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FSK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BFSK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GFSK</a:t>
            </a:r>
            <a:endParaRPr lang="en-US" altLang="zh-HK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PSK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dirty="0" smtClean="0">
                <a:solidFill>
                  <a:srgbClr val="202122"/>
                </a:solidFill>
                <a:latin typeface="Arial" panose="020B0604020202020204" pitchFamily="34" charset="0"/>
              </a:rPr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HK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4587760"/>
            <a:ext cx="10549026" cy="22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7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46200" y="503444"/>
            <a:ext cx="535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Modulation (Analogues)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9" name="rw2mwjx83ps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867" y="1260307"/>
            <a:ext cx="6777122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8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879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46200" y="503444"/>
            <a:ext cx="535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Fourier Transform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588210" y="1270219"/>
            <a:ext cx="2616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 smtClean="0">
                <a:ea typeface="新細明體" panose="02020500000000000000" pitchFamily="18" charset="-120"/>
              </a:rPr>
              <a:t>Fourier </a:t>
            </a:r>
            <a:r>
              <a:rPr lang="en-US" altLang="zh-HK" b="1" dirty="0">
                <a:ea typeface="新細明體" panose="02020500000000000000" pitchFamily="18" charset="-120"/>
              </a:rPr>
              <a:t>Transform pair</a:t>
            </a:r>
            <a:endParaRPr lang="zh-HK" alt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3838408" y="1270219"/>
            <a:ext cx="5273675" cy="1447800"/>
            <a:chOff x="1263650" y="2257770"/>
            <a:chExt cx="5273675" cy="1447800"/>
          </a:xfrm>
        </p:grpSpPr>
        <p:graphicFrame>
          <p:nvGraphicFramePr>
            <p:cNvPr id="8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2914635"/>
                </p:ext>
              </p:extLst>
            </p:nvPr>
          </p:nvGraphicFramePr>
          <p:xfrm>
            <a:off x="1263650" y="2257770"/>
            <a:ext cx="2762250" cy="144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9" name="Equation" r:id="rId3" imgW="1841400" imgH="965160" progId="Equation.3">
                    <p:embed/>
                  </p:oleObj>
                </mc:Choice>
                <mc:Fallback>
                  <p:oleObj name="Equation" r:id="rId3" imgW="1841400" imgH="965160" progId="Equation.3">
                    <p:embed/>
                    <p:pic>
                      <p:nvPicPr>
                        <p:cNvPr id="3078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3650" y="2257770"/>
                          <a:ext cx="2762250" cy="1447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12"/>
            <p:cNvSpPr txBox="1"/>
            <p:nvPr/>
          </p:nvSpPr>
          <p:spPr>
            <a:xfrm>
              <a:off x="4314825" y="2491958"/>
              <a:ext cx="2222500" cy="2762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en-US" sz="1800" b="1" kern="0" dirty="0">
                  <a:latin typeface="+mn-lt"/>
                  <a:cs typeface="+mn-cs"/>
                </a:rPr>
                <a:t>(synthesis)</a:t>
              </a:r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4314825" y="3098967"/>
              <a:ext cx="2222500" cy="2762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en-US" sz="1800" b="1" kern="0" dirty="0">
                  <a:latin typeface="+mn-lt"/>
                  <a:cs typeface="+mn-cs"/>
                </a:rPr>
                <a:t>(analysis)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94607" y="2718719"/>
            <a:ext cx="4007097" cy="2968625"/>
            <a:chOff x="588210" y="3621504"/>
            <a:chExt cx="4007097" cy="2968625"/>
          </a:xfrm>
        </p:grpSpPr>
        <p:pic>
          <p:nvPicPr>
            <p:cNvPr id="13" name="Picture 2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1" t="15431" r="8139" b="5013"/>
            <a:stretch>
              <a:fillRect/>
            </a:stretch>
          </p:blipFill>
          <p:spPr bwMode="auto">
            <a:xfrm>
              <a:off x="588210" y="3621504"/>
              <a:ext cx="4007097" cy="296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902368" y="3753853"/>
              <a:ext cx="994341" cy="288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6" name="TextBox 14"/>
          <p:cNvSpPr txBox="1"/>
          <p:nvPr/>
        </p:nvSpPr>
        <p:spPr>
          <a:xfrm>
            <a:off x="5219533" y="3344505"/>
            <a:ext cx="395454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68275" indent="-168275">
              <a:spcBef>
                <a:spcPts val="0"/>
              </a:spcBef>
              <a:spcAft>
                <a:spcPts val="4800"/>
              </a:spcAft>
              <a:buFontTx/>
              <a:buChar char="•"/>
              <a:defRPr/>
            </a:pPr>
            <a:r>
              <a:rPr lang="en-US" sz="1800" b="1" kern="0" dirty="0">
                <a:latin typeface="+mn-lt"/>
                <a:cs typeface="+mn-cs"/>
              </a:rPr>
              <a:t>Convolution in the time domain</a:t>
            </a:r>
            <a:r>
              <a:rPr lang="en-US" sz="1800" b="1" kern="0" dirty="0" smtClean="0">
                <a:latin typeface="+mn-lt"/>
                <a:cs typeface="+mn-cs"/>
              </a:rPr>
              <a:t>:</a:t>
            </a:r>
            <a:endParaRPr lang="en-US" sz="1800" b="1" kern="0" dirty="0">
              <a:latin typeface="+mn-lt"/>
              <a:cs typeface="+mn-cs"/>
            </a:endParaRP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84082"/>
              </p:ext>
            </p:extLst>
          </p:nvPr>
        </p:nvGraphicFramePr>
        <p:xfrm>
          <a:off x="5410033" y="3898232"/>
          <a:ext cx="2590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" name="Equation" r:id="rId7" imgW="1726920" imgH="203040" progId="Equation.3">
                  <p:embed/>
                </p:oleObj>
              </mc:Choice>
              <mc:Fallback>
                <p:oleObj name="Equation" r:id="rId7" imgW="1726920" imgH="203040" progId="Equation.3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033" y="3898232"/>
                        <a:ext cx="25908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34193"/>
              </p:ext>
            </p:extLst>
          </p:nvPr>
        </p:nvGraphicFramePr>
        <p:xfrm>
          <a:off x="4561894" y="4970216"/>
          <a:ext cx="54864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" name="Equation" r:id="rId9" imgW="3657600" imgH="469800" progId="Equation.3">
                  <p:embed/>
                </p:oleObj>
              </mc:Choice>
              <mc:Fallback>
                <p:oleObj name="Equation" r:id="rId9" imgW="3657600" imgH="469800" progId="Equation.3">
                  <p:embed/>
                  <p:pic>
                    <p:nvPicPr>
                      <p:cNvPr id="9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894" y="4970216"/>
                        <a:ext cx="5486400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矩形 18"/>
          <p:cNvSpPr/>
          <p:nvPr/>
        </p:nvSpPr>
        <p:spPr>
          <a:xfrm>
            <a:off x="5068017" y="4463619"/>
            <a:ext cx="403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8275" indent="-168275">
              <a:spcBef>
                <a:spcPts val="0"/>
              </a:spcBef>
              <a:spcAft>
                <a:spcPts val="6000"/>
              </a:spcAft>
              <a:buFontTx/>
              <a:buChar char="•"/>
              <a:defRPr/>
            </a:pPr>
            <a:r>
              <a:rPr lang="en-US" altLang="zh-HK" b="1" kern="0" dirty="0"/>
              <a:t>Multiplication in the time domain:</a:t>
            </a:r>
          </a:p>
        </p:txBody>
      </p:sp>
    </p:spTree>
    <p:extLst>
      <p:ext uri="{BB962C8B-B14F-4D97-AF65-F5344CB8AC3E}">
        <p14:creationId xmlns:p14="http://schemas.microsoft.com/office/powerpoint/2010/main" val="135464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1"/>
          <a:stretch>
            <a:fillRect/>
          </a:stretch>
        </p:blipFill>
        <p:spPr bwMode="auto">
          <a:xfrm>
            <a:off x="662466" y="1254543"/>
            <a:ext cx="7966364" cy="531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0204704" y="13411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i="1" dirty="0" smtClean="0">
                <a:solidFill>
                  <a:schemeClr val="accent4">
                    <a:lumMod val="50000"/>
                  </a:schemeClr>
                </a:solidFill>
              </a:rPr>
              <a:t>RF Theory</a:t>
            </a:r>
            <a:endParaRPr lang="zh-HK" altLang="en-US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46200" y="503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Modulation (AM)</a:t>
            </a:r>
            <a:endParaRPr lang="zh-HK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346200" y="965109"/>
            <a:ext cx="8382000" cy="0"/>
          </a:xfrm>
          <a:prstGeom prst="line">
            <a:avLst/>
          </a:prstGeom>
          <a:ln w="349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83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小水滴">
  <a:themeElements>
    <a:clrScheme name="小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天體">
  <a:themeElements>
    <a:clrScheme name="天體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天體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體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2919</TotalTime>
  <Words>1622</Words>
  <Application>Microsoft Office PowerPoint</Application>
  <PresentationFormat>寬螢幕</PresentationFormat>
  <Paragraphs>458</Paragraphs>
  <Slides>54</Slides>
  <Notes>1</Notes>
  <HiddenSlides>0</HiddenSlides>
  <MMClips>5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4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74" baseType="lpstr">
      <vt:lpstr>华文新魏</vt:lpstr>
      <vt:lpstr>var(--ricos-custom-p-font-family,unset)</vt:lpstr>
      <vt:lpstr>微軟正黑體</vt:lpstr>
      <vt:lpstr>新細明體</vt:lpstr>
      <vt:lpstr>Arial</vt:lpstr>
      <vt:lpstr>Calibri</vt:lpstr>
      <vt:lpstr>Calibri Light</vt:lpstr>
      <vt:lpstr>Cambria Math</vt:lpstr>
      <vt:lpstr>Century Gothic</vt:lpstr>
      <vt:lpstr>Garamond</vt:lpstr>
      <vt:lpstr>Symbol</vt:lpstr>
      <vt:lpstr>Trebuchet MS</vt:lpstr>
      <vt:lpstr>Tw Cen MT</vt:lpstr>
      <vt:lpstr>Wingdings</vt:lpstr>
      <vt:lpstr>Wingdings 3</vt:lpstr>
      <vt:lpstr>多面向</vt:lpstr>
      <vt:lpstr>切割線</vt:lpstr>
      <vt:lpstr>小水滴</vt:lpstr>
      <vt:lpstr>天體</vt:lpstr>
      <vt:lpstr>Equation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EMSD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Mr LO Yiu Chung  勞堯聰</dc:creator>
  <cp:lastModifiedBy>Mr LO Yiu Chung  勞堯聰</cp:lastModifiedBy>
  <cp:revision>129</cp:revision>
  <dcterms:created xsi:type="dcterms:W3CDTF">2024-08-07T02:32:13Z</dcterms:created>
  <dcterms:modified xsi:type="dcterms:W3CDTF">2024-09-16T08:53:51Z</dcterms:modified>
</cp:coreProperties>
</file>