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ys" ContentType="image/jpe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15" r:id="rId1"/>
  </p:sldMasterIdLst>
  <p:notesMasterIdLst>
    <p:notesMasterId r:id="rId40"/>
  </p:notesMasterIdLst>
  <p:handoutMasterIdLst>
    <p:handoutMasterId r:id="rId41"/>
  </p:handoutMasterIdLst>
  <p:sldIdLst>
    <p:sldId id="256" r:id="rId2"/>
    <p:sldId id="257" r:id="rId3"/>
    <p:sldId id="258" r:id="rId4"/>
    <p:sldId id="259" r:id="rId5"/>
    <p:sldId id="299" r:id="rId6"/>
    <p:sldId id="314" r:id="rId7"/>
    <p:sldId id="315" r:id="rId8"/>
    <p:sldId id="316" r:id="rId9"/>
    <p:sldId id="317" r:id="rId10"/>
    <p:sldId id="318" r:id="rId11"/>
    <p:sldId id="319" r:id="rId12"/>
    <p:sldId id="320" r:id="rId13"/>
    <p:sldId id="261" r:id="rId14"/>
    <p:sldId id="296" r:id="rId15"/>
    <p:sldId id="294" r:id="rId16"/>
    <p:sldId id="268" r:id="rId17"/>
    <p:sldId id="269" r:id="rId18"/>
    <p:sldId id="290" r:id="rId19"/>
    <p:sldId id="302" r:id="rId20"/>
    <p:sldId id="303" r:id="rId21"/>
    <p:sldId id="304" r:id="rId22"/>
    <p:sldId id="305" r:id="rId23"/>
    <p:sldId id="310" r:id="rId24"/>
    <p:sldId id="311" r:id="rId25"/>
    <p:sldId id="313" r:id="rId26"/>
    <p:sldId id="289" r:id="rId27"/>
    <p:sldId id="270" r:id="rId28"/>
    <p:sldId id="301" r:id="rId29"/>
    <p:sldId id="272" r:id="rId30"/>
    <p:sldId id="273" r:id="rId31"/>
    <p:sldId id="307" r:id="rId32"/>
    <p:sldId id="308" r:id="rId33"/>
    <p:sldId id="279" r:id="rId34"/>
    <p:sldId id="280" r:id="rId35"/>
    <p:sldId id="281" r:id="rId36"/>
    <p:sldId id="283" r:id="rId37"/>
    <p:sldId id="282" r:id="rId38"/>
    <p:sldId id="284" r:id="rId39"/>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預設章節" id="{0544C974-193E-4897-B791-10C4D84537E9}">
          <p14:sldIdLst>
            <p14:sldId id="256"/>
            <p14:sldId id="257"/>
          </p14:sldIdLst>
        </p14:section>
        <p14:section name="未命名的章節" id="{8C699916-160E-4481-A2F6-CC3EE376AD8F}">
          <p14:sldIdLst>
            <p14:sldId id="258"/>
            <p14:sldId id="259"/>
            <p14:sldId id="299"/>
            <p14:sldId id="314"/>
            <p14:sldId id="315"/>
            <p14:sldId id="316"/>
            <p14:sldId id="317"/>
            <p14:sldId id="318"/>
            <p14:sldId id="319"/>
            <p14:sldId id="320"/>
            <p14:sldId id="261"/>
            <p14:sldId id="296"/>
            <p14:sldId id="294"/>
            <p14:sldId id="268"/>
            <p14:sldId id="269"/>
            <p14:sldId id="290"/>
            <p14:sldId id="302"/>
            <p14:sldId id="303"/>
            <p14:sldId id="304"/>
            <p14:sldId id="305"/>
            <p14:sldId id="310"/>
            <p14:sldId id="311"/>
            <p14:sldId id="313"/>
            <p14:sldId id="289"/>
            <p14:sldId id="270"/>
            <p14:sldId id="301"/>
            <p14:sldId id="272"/>
            <p14:sldId id="273"/>
            <p14:sldId id="307"/>
            <p14:sldId id="308"/>
            <p14:sldId id="279"/>
            <p14:sldId id="280"/>
            <p14:sldId id="281"/>
            <p14:sldId id="283"/>
            <p14:sldId id="282"/>
            <p14:sldId id="28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r CHU Man Kong 朱文剛" initials="MCMK朱" lastIdx="1" clrIdx="0">
    <p:extLst>
      <p:ext uri="{19B8F6BF-5375-455C-9EA6-DF929625EA0E}">
        <p15:presenceInfo xmlns:p15="http://schemas.microsoft.com/office/powerpoint/2012/main" userId="S-1-5-21-839522115-412668190-682003330-453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A8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7" autoAdjust="0"/>
  </p:normalViewPr>
  <p:slideViewPr>
    <p:cSldViewPr snapToGrid="0">
      <p:cViewPr varScale="1">
        <p:scale>
          <a:sx n="108" d="100"/>
          <a:sy n="108" d="100"/>
        </p:scale>
        <p:origin x="654" y="10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123" d="100"/>
          <a:sy n="123" d="100"/>
        </p:scale>
        <p:origin x="4974"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ACE70D-1296-42D9-8BA9-DE88AB30BA0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zh-TW" altLang="en-US"/>
        </a:p>
      </dgm:t>
    </dgm:pt>
    <dgm:pt modelId="{1BF842B0-ACFA-4DE5-871E-A75CB501EA8D}">
      <dgm:prSet custT="1"/>
      <dgm:spPr/>
      <dgm:t>
        <a:bodyPr/>
        <a:lstStyle/>
        <a:p>
          <a:r>
            <a:rPr lang="en-US" sz="3600" b="1" dirty="0">
              <a:solidFill>
                <a:srgbClr val="7030A0"/>
              </a:solidFill>
            </a:rPr>
            <a:t>    Transport</a:t>
          </a:r>
          <a:r>
            <a:rPr lang="en-US" sz="3600" b="1" dirty="0"/>
            <a:t> </a:t>
          </a:r>
          <a:r>
            <a:rPr lang="en-US" sz="3600" b="1" dirty="0">
              <a:solidFill>
                <a:srgbClr val="7030A0"/>
              </a:solidFill>
            </a:rPr>
            <a:t>Services Sub-division   </a:t>
          </a:r>
          <a:br>
            <a:rPr lang="en-US" sz="3600" b="1" dirty="0">
              <a:solidFill>
                <a:srgbClr val="7030A0"/>
              </a:solidFill>
            </a:rPr>
          </a:br>
          <a:r>
            <a:rPr lang="en-US" sz="3600" b="1" dirty="0">
              <a:solidFill>
                <a:srgbClr val="7030A0"/>
              </a:solidFill>
            </a:rPr>
            <a:t>          (Transport Services A)</a:t>
          </a:r>
          <a:br>
            <a:rPr lang="en-US" sz="3600" b="1" dirty="0">
              <a:solidFill>
                <a:srgbClr val="7030A0"/>
              </a:solidFill>
            </a:rPr>
          </a:br>
          <a:r>
            <a:rPr lang="en-US" sz="3600" dirty="0">
              <a:solidFill>
                <a:srgbClr val="7030A0"/>
              </a:solidFill>
            </a:rPr>
            <a:t>       </a:t>
          </a:r>
          <a:r>
            <a:rPr lang="zh-TW" sz="3600" b="1" dirty="0">
              <a:solidFill>
                <a:srgbClr val="7030A0"/>
              </a:solidFill>
            </a:rPr>
            <a:t>運輸工程分部</a:t>
          </a:r>
          <a:r>
            <a:rPr lang="en-US" sz="3600" b="1" dirty="0">
              <a:solidFill>
                <a:srgbClr val="7030A0"/>
              </a:solidFill>
            </a:rPr>
            <a:t> (</a:t>
          </a:r>
          <a:r>
            <a:rPr lang="zh-TW" sz="3600" b="1" dirty="0">
              <a:solidFill>
                <a:srgbClr val="7030A0"/>
              </a:solidFill>
            </a:rPr>
            <a:t>運輸工程</a:t>
          </a:r>
          <a:r>
            <a:rPr lang="en-US" sz="3600" b="1" dirty="0">
              <a:solidFill>
                <a:srgbClr val="7030A0"/>
              </a:solidFill>
            </a:rPr>
            <a:t> A)</a:t>
          </a:r>
          <a:endParaRPr lang="zh-TW" sz="3600" dirty="0">
            <a:solidFill>
              <a:srgbClr val="7030A0"/>
            </a:solidFill>
          </a:endParaRPr>
        </a:p>
      </dgm:t>
    </dgm:pt>
    <dgm:pt modelId="{E493C7CD-ABFD-4B00-86F3-190FD0C83368}" type="parTrans" cxnId="{60CDBDAB-FD85-4F1C-9DB1-C35566612B7D}">
      <dgm:prSet/>
      <dgm:spPr/>
      <dgm:t>
        <a:bodyPr/>
        <a:lstStyle/>
        <a:p>
          <a:endParaRPr lang="zh-TW" altLang="en-US"/>
        </a:p>
      </dgm:t>
    </dgm:pt>
    <dgm:pt modelId="{1A1EEEF7-C851-4EE1-854B-B1B72584D85A}" type="sibTrans" cxnId="{60CDBDAB-FD85-4F1C-9DB1-C35566612B7D}">
      <dgm:prSet/>
      <dgm:spPr/>
      <dgm:t>
        <a:bodyPr/>
        <a:lstStyle/>
        <a:p>
          <a:endParaRPr lang="zh-TW" altLang="en-US"/>
        </a:p>
      </dgm:t>
    </dgm:pt>
    <dgm:pt modelId="{E8934C47-D657-4D87-9D17-ADF97977B69E}" type="pres">
      <dgm:prSet presAssocID="{6AACE70D-1296-42D9-8BA9-DE88AB30BA0F}" presName="linear" presStyleCnt="0">
        <dgm:presLayoutVars>
          <dgm:animLvl val="lvl"/>
          <dgm:resizeHandles val="exact"/>
        </dgm:presLayoutVars>
      </dgm:prSet>
      <dgm:spPr/>
    </dgm:pt>
    <dgm:pt modelId="{19E4DBB2-C5E0-43CA-A474-885E1A3B7F22}" type="pres">
      <dgm:prSet presAssocID="{1BF842B0-ACFA-4DE5-871E-A75CB501EA8D}" presName="parentText" presStyleLbl="node1" presStyleIdx="0" presStyleCnt="1" custLinFactY="12264" custLinFactNeighborX="-1724" custLinFactNeighborY="100000">
        <dgm:presLayoutVars>
          <dgm:chMax val="0"/>
          <dgm:bulletEnabled val="1"/>
        </dgm:presLayoutVars>
      </dgm:prSet>
      <dgm:spPr/>
    </dgm:pt>
  </dgm:ptLst>
  <dgm:cxnLst>
    <dgm:cxn modelId="{01BB6E98-02E8-43CB-89B4-708D721BEA4C}" type="presOf" srcId="{1BF842B0-ACFA-4DE5-871E-A75CB501EA8D}" destId="{19E4DBB2-C5E0-43CA-A474-885E1A3B7F22}" srcOrd="0" destOrd="0" presId="urn:microsoft.com/office/officeart/2005/8/layout/vList2"/>
    <dgm:cxn modelId="{60CDBDAB-FD85-4F1C-9DB1-C35566612B7D}" srcId="{6AACE70D-1296-42D9-8BA9-DE88AB30BA0F}" destId="{1BF842B0-ACFA-4DE5-871E-A75CB501EA8D}" srcOrd="0" destOrd="0" parTransId="{E493C7CD-ABFD-4B00-86F3-190FD0C83368}" sibTransId="{1A1EEEF7-C851-4EE1-854B-B1B72584D85A}"/>
    <dgm:cxn modelId="{FB6886F2-5B0E-4917-9DBE-148560FAE550}" type="presOf" srcId="{6AACE70D-1296-42D9-8BA9-DE88AB30BA0F}" destId="{E8934C47-D657-4D87-9D17-ADF97977B69E}" srcOrd="0" destOrd="0" presId="urn:microsoft.com/office/officeart/2005/8/layout/vList2"/>
    <dgm:cxn modelId="{C4521462-6304-4D74-A81E-4041DF0F052E}" type="presParOf" srcId="{E8934C47-D657-4D87-9D17-ADF97977B69E}" destId="{19E4DBB2-C5E0-43CA-A474-885E1A3B7F22}"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9B9857C-A03B-4316-B85C-FED17EB7B75D}" type="doc">
      <dgm:prSet loTypeId="urn:microsoft.com/office/officeart/2005/8/layout/vList2" loCatId="list" qsTypeId="urn:microsoft.com/office/officeart/2005/8/quickstyle/simple5" qsCatId="simple" csTypeId="urn:microsoft.com/office/officeart/2005/8/colors/accent6_2" csCatId="accent6" phldr="1"/>
      <dgm:spPr/>
      <dgm:t>
        <a:bodyPr/>
        <a:lstStyle/>
        <a:p>
          <a:endParaRPr lang="en-US"/>
        </a:p>
      </dgm:t>
    </dgm:pt>
    <dgm:pt modelId="{2416E027-2487-40A0-99D0-057B7D7DD983}">
      <dgm:prSet/>
      <dgm:spPr/>
      <dgm:t>
        <a:bodyPr/>
        <a:lstStyle/>
        <a:p>
          <a:pPr>
            <a:lnSpc>
              <a:spcPct val="100000"/>
            </a:lnSpc>
          </a:pPr>
          <a:r>
            <a:rPr lang="en-US" dirty="0" err="1"/>
            <a:t>i</a:t>
          </a:r>
          <a:r>
            <a:rPr lang="en-US" dirty="0"/>
            <a:t>  </a:t>
          </a:r>
          <a:r>
            <a:rPr lang="zh-TW" dirty="0"/>
            <a:t>維修交通燈設施</a:t>
          </a:r>
          <a:r>
            <a:rPr lang="en-US" dirty="0"/>
            <a:t> (Maintained Traffic Light Facility)</a:t>
          </a:r>
        </a:p>
      </dgm:t>
    </dgm:pt>
    <dgm:pt modelId="{1187C7E0-F8B7-418D-8946-543C2E5FBCA5}" type="parTrans" cxnId="{9B0F9755-F596-455C-BE4D-B5E632A8A650}">
      <dgm:prSet/>
      <dgm:spPr/>
      <dgm:t>
        <a:bodyPr/>
        <a:lstStyle/>
        <a:p>
          <a:endParaRPr lang="en-US"/>
        </a:p>
      </dgm:t>
    </dgm:pt>
    <dgm:pt modelId="{5980AB21-12A6-411D-990B-FA2A066B3AB0}" type="sibTrans" cxnId="{9B0F9755-F596-455C-BE4D-B5E632A8A650}">
      <dgm:prSet/>
      <dgm:spPr/>
      <dgm:t>
        <a:bodyPr/>
        <a:lstStyle/>
        <a:p>
          <a:endParaRPr lang="en-US"/>
        </a:p>
      </dgm:t>
    </dgm:pt>
    <dgm:pt modelId="{0CC179C5-6468-43B8-8EFC-184FC095E067}">
      <dgm:prSet/>
      <dgm:spPr/>
      <dgm:t>
        <a:bodyPr/>
        <a:lstStyle/>
        <a:p>
          <a:pPr>
            <a:lnSpc>
              <a:spcPct val="100000"/>
            </a:lnSpc>
          </a:pPr>
          <a:r>
            <a:rPr lang="en-US" dirty="0"/>
            <a:t>ii  </a:t>
          </a:r>
          <a:r>
            <a:rPr lang="zh-TW" dirty="0"/>
            <a:t>輔助裝置  </a:t>
          </a:r>
          <a:r>
            <a:rPr lang="en-US" dirty="0"/>
            <a:t> ( Auxiliary Smart Device )</a:t>
          </a:r>
        </a:p>
      </dgm:t>
    </dgm:pt>
    <dgm:pt modelId="{92EFA034-3E23-40EE-BA68-3535BD36B9B2}" type="parTrans" cxnId="{EBD8B190-D469-4C0D-B0AB-24AB7B9A1447}">
      <dgm:prSet/>
      <dgm:spPr/>
      <dgm:t>
        <a:bodyPr/>
        <a:lstStyle/>
        <a:p>
          <a:endParaRPr lang="en-US"/>
        </a:p>
      </dgm:t>
    </dgm:pt>
    <dgm:pt modelId="{F4E1B104-2780-409D-BD5E-942AAF695C69}" type="sibTrans" cxnId="{EBD8B190-D469-4C0D-B0AB-24AB7B9A1447}">
      <dgm:prSet/>
      <dgm:spPr/>
      <dgm:t>
        <a:bodyPr/>
        <a:lstStyle/>
        <a:p>
          <a:endParaRPr lang="en-US"/>
        </a:p>
      </dgm:t>
    </dgm:pt>
    <dgm:pt modelId="{115A356D-9FB9-4570-8BB4-5F2557BE7C72}">
      <dgm:prSet/>
      <dgm:spPr/>
      <dgm:t>
        <a:bodyPr/>
        <a:lstStyle/>
        <a:p>
          <a:pPr>
            <a:lnSpc>
              <a:spcPct val="100000"/>
            </a:lnSpc>
          </a:pPr>
          <a:r>
            <a:rPr lang="en-US" dirty="0"/>
            <a:t>iii  </a:t>
          </a:r>
          <a:r>
            <a:rPr lang="zh-TW" dirty="0"/>
            <a:t>交通燈路口改善工程</a:t>
          </a:r>
          <a:r>
            <a:rPr lang="en-US" dirty="0"/>
            <a:t> ( Project Works )</a:t>
          </a:r>
        </a:p>
      </dgm:t>
    </dgm:pt>
    <dgm:pt modelId="{CDB62E2E-08EB-411C-9D00-1EAAEC668C77}" type="parTrans" cxnId="{D1D4DE4F-AC07-4845-8DAC-88895B729945}">
      <dgm:prSet/>
      <dgm:spPr/>
      <dgm:t>
        <a:bodyPr/>
        <a:lstStyle/>
        <a:p>
          <a:endParaRPr lang="en-US"/>
        </a:p>
      </dgm:t>
    </dgm:pt>
    <dgm:pt modelId="{BE6D0B68-F180-475E-AFE6-857A7EA444DE}" type="sibTrans" cxnId="{D1D4DE4F-AC07-4845-8DAC-88895B729945}">
      <dgm:prSet/>
      <dgm:spPr/>
      <dgm:t>
        <a:bodyPr/>
        <a:lstStyle/>
        <a:p>
          <a:endParaRPr lang="en-US"/>
        </a:p>
      </dgm:t>
    </dgm:pt>
    <dgm:pt modelId="{8A1B8C35-F728-43BC-93EB-A51CBC424BFA}">
      <dgm:prSet/>
      <dgm:spPr/>
      <dgm:t>
        <a:bodyPr/>
        <a:lstStyle/>
        <a:p>
          <a:pPr>
            <a:lnSpc>
              <a:spcPct val="100000"/>
            </a:lnSpc>
          </a:pPr>
          <a:r>
            <a:rPr lang="en-US" dirty="0"/>
            <a:t>iv  </a:t>
          </a:r>
          <a:r>
            <a:rPr lang="zh-TW" dirty="0"/>
            <a:t>因交通意外而損毀的交通設施</a:t>
          </a:r>
          <a:r>
            <a:rPr lang="en-US" dirty="0"/>
            <a:t>(Traffic accident Case)</a:t>
          </a:r>
        </a:p>
      </dgm:t>
    </dgm:pt>
    <dgm:pt modelId="{FE09B219-9AB2-4A19-80AD-FF3A22987563}" type="parTrans" cxnId="{FEB8A8D1-5BCC-49A0-86E2-AB42CC8E8096}">
      <dgm:prSet/>
      <dgm:spPr/>
      <dgm:t>
        <a:bodyPr/>
        <a:lstStyle/>
        <a:p>
          <a:endParaRPr lang="en-US"/>
        </a:p>
      </dgm:t>
    </dgm:pt>
    <dgm:pt modelId="{8C0996BA-A456-416F-A701-C2E3778FB823}" type="sibTrans" cxnId="{FEB8A8D1-5BCC-49A0-86E2-AB42CC8E8096}">
      <dgm:prSet/>
      <dgm:spPr/>
      <dgm:t>
        <a:bodyPr/>
        <a:lstStyle/>
        <a:p>
          <a:endParaRPr lang="en-US"/>
        </a:p>
      </dgm:t>
    </dgm:pt>
    <dgm:pt modelId="{6ACF54CF-56CA-42FF-A58F-5295866FF4F6}" type="pres">
      <dgm:prSet presAssocID="{69B9857C-A03B-4316-B85C-FED17EB7B75D}" presName="linear" presStyleCnt="0">
        <dgm:presLayoutVars>
          <dgm:animLvl val="lvl"/>
          <dgm:resizeHandles val="exact"/>
        </dgm:presLayoutVars>
      </dgm:prSet>
      <dgm:spPr/>
    </dgm:pt>
    <dgm:pt modelId="{E652588D-8A54-49D7-B443-9E536B842D14}" type="pres">
      <dgm:prSet presAssocID="{2416E027-2487-40A0-99D0-057B7D7DD983}" presName="parentText" presStyleLbl="node1" presStyleIdx="0" presStyleCnt="4">
        <dgm:presLayoutVars>
          <dgm:chMax val="0"/>
          <dgm:bulletEnabled val="1"/>
        </dgm:presLayoutVars>
      </dgm:prSet>
      <dgm:spPr/>
    </dgm:pt>
    <dgm:pt modelId="{2C3D96B5-2DCF-487A-86D5-537C4D16450B}" type="pres">
      <dgm:prSet presAssocID="{5980AB21-12A6-411D-990B-FA2A066B3AB0}" presName="spacer" presStyleCnt="0"/>
      <dgm:spPr/>
    </dgm:pt>
    <dgm:pt modelId="{A3929D7C-E64B-432F-8CBD-3F8D48F48C77}" type="pres">
      <dgm:prSet presAssocID="{0CC179C5-6468-43B8-8EFC-184FC095E067}" presName="parentText" presStyleLbl="node1" presStyleIdx="1" presStyleCnt="4" custLinFactNeighborX="322" custLinFactNeighborY="-88932">
        <dgm:presLayoutVars>
          <dgm:chMax val="0"/>
          <dgm:bulletEnabled val="1"/>
        </dgm:presLayoutVars>
      </dgm:prSet>
      <dgm:spPr/>
    </dgm:pt>
    <dgm:pt modelId="{0B33FE94-9570-4376-9BD0-D3CDF9135C9B}" type="pres">
      <dgm:prSet presAssocID="{F4E1B104-2780-409D-BD5E-942AAF695C69}" presName="spacer" presStyleCnt="0"/>
      <dgm:spPr/>
    </dgm:pt>
    <dgm:pt modelId="{AE1C4FB8-136E-4461-9D1F-F9765C905D78}" type="pres">
      <dgm:prSet presAssocID="{115A356D-9FB9-4570-8BB4-5F2557BE7C72}" presName="parentText" presStyleLbl="node1" presStyleIdx="2" presStyleCnt="4">
        <dgm:presLayoutVars>
          <dgm:chMax val="0"/>
          <dgm:bulletEnabled val="1"/>
        </dgm:presLayoutVars>
      </dgm:prSet>
      <dgm:spPr/>
    </dgm:pt>
    <dgm:pt modelId="{8FD3CE5B-2D7B-44C2-B702-38D004D39C89}" type="pres">
      <dgm:prSet presAssocID="{BE6D0B68-F180-475E-AFE6-857A7EA444DE}" presName="spacer" presStyleCnt="0"/>
      <dgm:spPr/>
    </dgm:pt>
    <dgm:pt modelId="{9AAE62A8-E3A8-42D1-A157-BD319ABDB2B8}" type="pres">
      <dgm:prSet presAssocID="{8A1B8C35-F728-43BC-93EB-A51CBC424BFA}" presName="parentText" presStyleLbl="node1" presStyleIdx="3" presStyleCnt="4">
        <dgm:presLayoutVars>
          <dgm:chMax val="0"/>
          <dgm:bulletEnabled val="1"/>
        </dgm:presLayoutVars>
      </dgm:prSet>
      <dgm:spPr/>
    </dgm:pt>
  </dgm:ptLst>
  <dgm:cxnLst>
    <dgm:cxn modelId="{85D18C4C-D527-41A8-A9DA-398ACF908734}" type="presOf" srcId="{115A356D-9FB9-4570-8BB4-5F2557BE7C72}" destId="{AE1C4FB8-136E-4461-9D1F-F9765C905D78}" srcOrd="0" destOrd="0" presId="urn:microsoft.com/office/officeart/2005/8/layout/vList2"/>
    <dgm:cxn modelId="{D1D4DE4F-AC07-4845-8DAC-88895B729945}" srcId="{69B9857C-A03B-4316-B85C-FED17EB7B75D}" destId="{115A356D-9FB9-4570-8BB4-5F2557BE7C72}" srcOrd="2" destOrd="0" parTransId="{CDB62E2E-08EB-411C-9D00-1EAAEC668C77}" sibTransId="{BE6D0B68-F180-475E-AFE6-857A7EA444DE}"/>
    <dgm:cxn modelId="{B0089375-C059-44B5-8D99-B6AA6F06462B}" type="presOf" srcId="{0CC179C5-6468-43B8-8EFC-184FC095E067}" destId="{A3929D7C-E64B-432F-8CBD-3F8D48F48C77}" srcOrd="0" destOrd="0" presId="urn:microsoft.com/office/officeart/2005/8/layout/vList2"/>
    <dgm:cxn modelId="{9B0F9755-F596-455C-BE4D-B5E632A8A650}" srcId="{69B9857C-A03B-4316-B85C-FED17EB7B75D}" destId="{2416E027-2487-40A0-99D0-057B7D7DD983}" srcOrd="0" destOrd="0" parTransId="{1187C7E0-F8B7-418D-8946-543C2E5FBCA5}" sibTransId="{5980AB21-12A6-411D-990B-FA2A066B3AB0}"/>
    <dgm:cxn modelId="{EBD8B190-D469-4C0D-B0AB-24AB7B9A1447}" srcId="{69B9857C-A03B-4316-B85C-FED17EB7B75D}" destId="{0CC179C5-6468-43B8-8EFC-184FC095E067}" srcOrd="1" destOrd="0" parTransId="{92EFA034-3E23-40EE-BA68-3535BD36B9B2}" sibTransId="{F4E1B104-2780-409D-BD5E-942AAF695C69}"/>
    <dgm:cxn modelId="{77C5339B-D74C-47EF-8F64-1647991CAEFF}" type="presOf" srcId="{8A1B8C35-F728-43BC-93EB-A51CBC424BFA}" destId="{9AAE62A8-E3A8-42D1-A157-BD319ABDB2B8}" srcOrd="0" destOrd="0" presId="urn:microsoft.com/office/officeart/2005/8/layout/vList2"/>
    <dgm:cxn modelId="{3CBDD2C2-972B-4D6E-B095-9C8F5C91513F}" type="presOf" srcId="{69B9857C-A03B-4316-B85C-FED17EB7B75D}" destId="{6ACF54CF-56CA-42FF-A58F-5295866FF4F6}" srcOrd="0" destOrd="0" presId="urn:microsoft.com/office/officeart/2005/8/layout/vList2"/>
    <dgm:cxn modelId="{FEB8A8D1-5BCC-49A0-86E2-AB42CC8E8096}" srcId="{69B9857C-A03B-4316-B85C-FED17EB7B75D}" destId="{8A1B8C35-F728-43BC-93EB-A51CBC424BFA}" srcOrd="3" destOrd="0" parTransId="{FE09B219-9AB2-4A19-80AD-FF3A22987563}" sibTransId="{8C0996BA-A456-416F-A701-C2E3778FB823}"/>
    <dgm:cxn modelId="{21CB25D6-CD59-457A-845E-241788AB15AE}" type="presOf" srcId="{2416E027-2487-40A0-99D0-057B7D7DD983}" destId="{E652588D-8A54-49D7-B443-9E536B842D14}" srcOrd="0" destOrd="0" presId="urn:microsoft.com/office/officeart/2005/8/layout/vList2"/>
    <dgm:cxn modelId="{630D9B80-C8E0-4DAE-A211-2B114DFAC6FA}" type="presParOf" srcId="{6ACF54CF-56CA-42FF-A58F-5295866FF4F6}" destId="{E652588D-8A54-49D7-B443-9E536B842D14}" srcOrd="0" destOrd="0" presId="urn:microsoft.com/office/officeart/2005/8/layout/vList2"/>
    <dgm:cxn modelId="{211D052D-E425-4381-8605-4914B2CE0129}" type="presParOf" srcId="{6ACF54CF-56CA-42FF-A58F-5295866FF4F6}" destId="{2C3D96B5-2DCF-487A-86D5-537C4D16450B}" srcOrd="1" destOrd="0" presId="urn:microsoft.com/office/officeart/2005/8/layout/vList2"/>
    <dgm:cxn modelId="{719B4B44-91A0-4EC0-A7E3-2050E2D7F024}" type="presParOf" srcId="{6ACF54CF-56CA-42FF-A58F-5295866FF4F6}" destId="{A3929D7C-E64B-432F-8CBD-3F8D48F48C77}" srcOrd="2" destOrd="0" presId="urn:microsoft.com/office/officeart/2005/8/layout/vList2"/>
    <dgm:cxn modelId="{BB48E281-6F87-4468-820C-8C0BE49A7340}" type="presParOf" srcId="{6ACF54CF-56CA-42FF-A58F-5295866FF4F6}" destId="{0B33FE94-9570-4376-9BD0-D3CDF9135C9B}" srcOrd="3" destOrd="0" presId="urn:microsoft.com/office/officeart/2005/8/layout/vList2"/>
    <dgm:cxn modelId="{9299E398-A0AA-44B0-817B-E84DEABC23FB}" type="presParOf" srcId="{6ACF54CF-56CA-42FF-A58F-5295866FF4F6}" destId="{AE1C4FB8-136E-4461-9D1F-F9765C905D78}" srcOrd="4" destOrd="0" presId="urn:microsoft.com/office/officeart/2005/8/layout/vList2"/>
    <dgm:cxn modelId="{06FCDA75-EA78-4120-AA35-B21E3445A21D}" type="presParOf" srcId="{6ACF54CF-56CA-42FF-A58F-5295866FF4F6}" destId="{8FD3CE5B-2D7B-44C2-B702-38D004D39C89}" srcOrd="5" destOrd="0" presId="urn:microsoft.com/office/officeart/2005/8/layout/vList2"/>
    <dgm:cxn modelId="{2E8884B7-7593-4E94-B6DF-03CD048E9FCC}" type="presParOf" srcId="{6ACF54CF-56CA-42FF-A58F-5295866FF4F6}" destId="{9AAE62A8-E3A8-42D1-A157-BD319ABDB2B8}" srcOrd="6"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E4DBB2-C5E0-43CA-A474-885E1A3B7F22}">
      <dsp:nvSpPr>
        <dsp:cNvPr id="0" name=""/>
        <dsp:cNvSpPr/>
      </dsp:nvSpPr>
      <dsp:spPr>
        <a:xfrm>
          <a:off x="0" y="227"/>
          <a:ext cx="8398276" cy="1943982"/>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dirty="0">
              <a:solidFill>
                <a:srgbClr val="7030A0"/>
              </a:solidFill>
            </a:rPr>
            <a:t>    Transport</a:t>
          </a:r>
          <a:r>
            <a:rPr lang="en-US" sz="3600" b="1" kern="1200" dirty="0"/>
            <a:t> </a:t>
          </a:r>
          <a:r>
            <a:rPr lang="en-US" sz="3600" b="1" kern="1200" dirty="0">
              <a:solidFill>
                <a:srgbClr val="7030A0"/>
              </a:solidFill>
            </a:rPr>
            <a:t>Services Sub-division   </a:t>
          </a:r>
          <a:br>
            <a:rPr lang="en-US" sz="3600" b="1" kern="1200" dirty="0">
              <a:solidFill>
                <a:srgbClr val="7030A0"/>
              </a:solidFill>
            </a:rPr>
          </a:br>
          <a:r>
            <a:rPr lang="en-US" sz="3600" b="1" kern="1200" dirty="0">
              <a:solidFill>
                <a:srgbClr val="7030A0"/>
              </a:solidFill>
            </a:rPr>
            <a:t>          (Transport Services A)</a:t>
          </a:r>
          <a:br>
            <a:rPr lang="en-US" sz="3600" b="1" kern="1200" dirty="0">
              <a:solidFill>
                <a:srgbClr val="7030A0"/>
              </a:solidFill>
            </a:rPr>
          </a:br>
          <a:r>
            <a:rPr lang="en-US" sz="3600" kern="1200" dirty="0">
              <a:solidFill>
                <a:srgbClr val="7030A0"/>
              </a:solidFill>
            </a:rPr>
            <a:t>       </a:t>
          </a:r>
          <a:r>
            <a:rPr lang="zh-TW" sz="3600" b="1" kern="1200" dirty="0">
              <a:solidFill>
                <a:srgbClr val="7030A0"/>
              </a:solidFill>
            </a:rPr>
            <a:t>運輸工程分部</a:t>
          </a:r>
          <a:r>
            <a:rPr lang="en-US" sz="3600" b="1" kern="1200" dirty="0">
              <a:solidFill>
                <a:srgbClr val="7030A0"/>
              </a:solidFill>
            </a:rPr>
            <a:t> (</a:t>
          </a:r>
          <a:r>
            <a:rPr lang="zh-TW" sz="3600" b="1" kern="1200" dirty="0">
              <a:solidFill>
                <a:srgbClr val="7030A0"/>
              </a:solidFill>
            </a:rPr>
            <a:t>運輸工程</a:t>
          </a:r>
          <a:r>
            <a:rPr lang="en-US" sz="3600" b="1" kern="1200" dirty="0">
              <a:solidFill>
                <a:srgbClr val="7030A0"/>
              </a:solidFill>
            </a:rPr>
            <a:t> A)</a:t>
          </a:r>
          <a:endParaRPr lang="zh-TW" sz="3600" kern="1200" dirty="0">
            <a:solidFill>
              <a:srgbClr val="7030A0"/>
            </a:solidFill>
          </a:endParaRPr>
        </a:p>
      </dsp:txBody>
      <dsp:txXfrm>
        <a:off x="94897" y="95124"/>
        <a:ext cx="8208482" cy="17541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52588D-8A54-49D7-B443-9E536B842D14}">
      <dsp:nvSpPr>
        <dsp:cNvPr id="0" name=""/>
        <dsp:cNvSpPr/>
      </dsp:nvSpPr>
      <dsp:spPr>
        <a:xfrm>
          <a:off x="0" y="44135"/>
          <a:ext cx="6506128" cy="1050367"/>
        </a:xfrm>
        <a:prstGeom prst="roundRect">
          <a:avLst/>
        </a:prstGeom>
        <a:gradFill rotWithShape="0">
          <a:gsLst>
            <a:gs pos="0">
              <a:schemeClr val="accent6">
                <a:hueOff val="0"/>
                <a:satOff val="0"/>
                <a:lumOff val="0"/>
                <a:alphaOff val="0"/>
                <a:tint val="96000"/>
                <a:lumMod val="100000"/>
              </a:schemeClr>
            </a:gs>
            <a:gs pos="78000">
              <a:schemeClr val="accent6">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100000"/>
            </a:lnSpc>
            <a:spcBef>
              <a:spcPct val="0"/>
            </a:spcBef>
            <a:spcAft>
              <a:spcPct val="35000"/>
            </a:spcAft>
            <a:buNone/>
          </a:pPr>
          <a:r>
            <a:rPr lang="en-US" sz="2100" kern="1200" dirty="0" err="1"/>
            <a:t>i</a:t>
          </a:r>
          <a:r>
            <a:rPr lang="en-US" sz="2100" kern="1200" dirty="0"/>
            <a:t>  </a:t>
          </a:r>
          <a:r>
            <a:rPr lang="zh-TW" sz="2100" kern="1200" dirty="0"/>
            <a:t>維修交通燈設施</a:t>
          </a:r>
          <a:r>
            <a:rPr lang="en-US" sz="2100" kern="1200" dirty="0"/>
            <a:t> (Maintained Traffic Light Facility)</a:t>
          </a:r>
        </a:p>
      </dsp:txBody>
      <dsp:txXfrm>
        <a:off x="51275" y="95410"/>
        <a:ext cx="6403578" cy="947817"/>
      </dsp:txXfrm>
    </dsp:sp>
    <dsp:sp modelId="{A3929D7C-E64B-432F-8CBD-3F8D48F48C77}">
      <dsp:nvSpPr>
        <dsp:cNvPr id="0" name=""/>
        <dsp:cNvSpPr/>
      </dsp:nvSpPr>
      <dsp:spPr>
        <a:xfrm>
          <a:off x="0" y="1101196"/>
          <a:ext cx="6506128" cy="1050367"/>
        </a:xfrm>
        <a:prstGeom prst="roundRect">
          <a:avLst/>
        </a:prstGeom>
        <a:gradFill rotWithShape="0">
          <a:gsLst>
            <a:gs pos="0">
              <a:schemeClr val="accent6">
                <a:hueOff val="0"/>
                <a:satOff val="0"/>
                <a:lumOff val="0"/>
                <a:alphaOff val="0"/>
                <a:tint val="96000"/>
                <a:lumMod val="100000"/>
              </a:schemeClr>
            </a:gs>
            <a:gs pos="78000">
              <a:schemeClr val="accent6">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100000"/>
            </a:lnSpc>
            <a:spcBef>
              <a:spcPct val="0"/>
            </a:spcBef>
            <a:spcAft>
              <a:spcPct val="35000"/>
            </a:spcAft>
            <a:buNone/>
          </a:pPr>
          <a:r>
            <a:rPr lang="en-US" sz="2100" kern="1200" dirty="0"/>
            <a:t>ii  </a:t>
          </a:r>
          <a:r>
            <a:rPr lang="zh-TW" sz="2100" kern="1200" dirty="0"/>
            <a:t>輔助裝置  </a:t>
          </a:r>
          <a:r>
            <a:rPr lang="en-US" sz="2100" kern="1200" dirty="0"/>
            <a:t> ( Auxiliary Smart Device )</a:t>
          </a:r>
        </a:p>
      </dsp:txBody>
      <dsp:txXfrm>
        <a:off x="51275" y="1152471"/>
        <a:ext cx="6403578" cy="947817"/>
      </dsp:txXfrm>
    </dsp:sp>
    <dsp:sp modelId="{AE1C4FB8-136E-4461-9D1F-F9765C905D78}">
      <dsp:nvSpPr>
        <dsp:cNvPr id="0" name=""/>
        <dsp:cNvSpPr/>
      </dsp:nvSpPr>
      <dsp:spPr>
        <a:xfrm>
          <a:off x="0" y="2265829"/>
          <a:ext cx="6506128" cy="1050367"/>
        </a:xfrm>
        <a:prstGeom prst="roundRect">
          <a:avLst/>
        </a:prstGeom>
        <a:gradFill rotWithShape="0">
          <a:gsLst>
            <a:gs pos="0">
              <a:schemeClr val="accent6">
                <a:hueOff val="0"/>
                <a:satOff val="0"/>
                <a:lumOff val="0"/>
                <a:alphaOff val="0"/>
                <a:tint val="96000"/>
                <a:lumMod val="100000"/>
              </a:schemeClr>
            </a:gs>
            <a:gs pos="78000">
              <a:schemeClr val="accent6">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100000"/>
            </a:lnSpc>
            <a:spcBef>
              <a:spcPct val="0"/>
            </a:spcBef>
            <a:spcAft>
              <a:spcPct val="35000"/>
            </a:spcAft>
            <a:buNone/>
          </a:pPr>
          <a:r>
            <a:rPr lang="en-US" sz="2100" kern="1200" dirty="0"/>
            <a:t>iii  </a:t>
          </a:r>
          <a:r>
            <a:rPr lang="zh-TW" sz="2100" kern="1200" dirty="0"/>
            <a:t>交通燈路口改善工程</a:t>
          </a:r>
          <a:r>
            <a:rPr lang="en-US" sz="2100" kern="1200" dirty="0"/>
            <a:t> ( Project Works )</a:t>
          </a:r>
        </a:p>
      </dsp:txBody>
      <dsp:txXfrm>
        <a:off x="51275" y="2317104"/>
        <a:ext cx="6403578" cy="947817"/>
      </dsp:txXfrm>
    </dsp:sp>
    <dsp:sp modelId="{9AAE62A8-E3A8-42D1-A157-BD319ABDB2B8}">
      <dsp:nvSpPr>
        <dsp:cNvPr id="0" name=""/>
        <dsp:cNvSpPr/>
      </dsp:nvSpPr>
      <dsp:spPr>
        <a:xfrm>
          <a:off x="0" y="3376677"/>
          <a:ext cx="6506128" cy="1050367"/>
        </a:xfrm>
        <a:prstGeom prst="roundRect">
          <a:avLst/>
        </a:prstGeom>
        <a:gradFill rotWithShape="0">
          <a:gsLst>
            <a:gs pos="0">
              <a:schemeClr val="accent6">
                <a:hueOff val="0"/>
                <a:satOff val="0"/>
                <a:lumOff val="0"/>
                <a:alphaOff val="0"/>
                <a:tint val="96000"/>
                <a:lumMod val="100000"/>
              </a:schemeClr>
            </a:gs>
            <a:gs pos="78000">
              <a:schemeClr val="accent6">
                <a:hueOff val="0"/>
                <a:satOff val="0"/>
                <a:lumOff val="0"/>
                <a:alphaOff val="0"/>
                <a:shade val="94000"/>
                <a:lumMod val="94000"/>
              </a:schemeClr>
            </a:gs>
          </a:gsLst>
          <a:lin ang="5400000" scaled="0"/>
        </a:gradFill>
        <a:ln>
          <a:noFill/>
        </a:ln>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dsp:spPr>
      <dsp:style>
        <a:lnRef idx="0">
          <a:scrgbClr r="0" g="0" b="0"/>
        </a:lnRef>
        <a:fillRef idx="3">
          <a:scrgbClr r="0" g="0" b="0"/>
        </a:fillRef>
        <a:effectRef idx="3">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100000"/>
            </a:lnSpc>
            <a:spcBef>
              <a:spcPct val="0"/>
            </a:spcBef>
            <a:spcAft>
              <a:spcPct val="35000"/>
            </a:spcAft>
            <a:buNone/>
          </a:pPr>
          <a:r>
            <a:rPr lang="en-US" sz="2100" kern="1200" dirty="0"/>
            <a:t>iv  </a:t>
          </a:r>
          <a:r>
            <a:rPr lang="zh-TW" sz="2100" kern="1200" dirty="0"/>
            <a:t>因交通意外而損毀的交通設施</a:t>
          </a:r>
          <a:r>
            <a:rPr lang="en-US" sz="2100" kern="1200" dirty="0"/>
            <a:t>(Traffic accident Case)</a:t>
          </a:r>
        </a:p>
      </dsp:txBody>
      <dsp:txXfrm>
        <a:off x="51275" y="3427952"/>
        <a:ext cx="6403578" cy="94781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預留位置 1"/>
          <p:cNvSpPr>
            <a:spLocks noGrp="1"/>
          </p:cNvSpPr>
          <p:nvPr>
            <p:ph type="hdr" sz="quarter"/>
          </p:nvPr>
        </p:nvSpPr>
        <p:spPr>
          <a:xfrm>
            <a:off x="1" y="1"/>
            <a:ext cx="2945659" cy="498055"/>
          </a:xfrm>
          <a:prstGeom prst="rect">
            <a:avLst/>
          </a:prstGeom>
        </p:spPr>
        <p:txBody>
          <a:bodyPr vert="horz" lIns="91440" tIns="45720" rIns="91440" bIns="45720" rtlCol="0"/>
          <a:lstStyle>
            <a:lvl1pPr algn="l">
              <a:defRPr sz="1200"/>
            </a:lvl1pPr>
          </a:lstStyle>
          <a:p>
            <a:pPr rtl="0"/>
            <a:endParaRPr lang="en-US"/>
          </a:p>
        </p:txBody>
      </p:sp>
      <p:sp>
        <p:nvSpPr>
          <p:cNvPr id="3" name="日期版面配置區 2"/>
          <p:cNvSpPr>
            <a:spLocks noGrp="1"/>
          </p:cNvSpPr>
          <p:nvPr>
            <p:ph type="dt" sz="quarter" idx="1"/>
          </p:nvPr>
        </p:nvSpPr>
        <p:spPr>
          <a:xfrm>
            <a:off x="3850444" y="1"/>
            <a:ext cx="2945659" cy="498055"/>
          </a:xfrm>
          <a:prstGeom prst="rect">
            <a:avLst/>
          </a:prstGeom>
        </p:spPr>
        <p:txBody>
          <a:bodyPr vert="horz" lIns="91440" tIns="45720" rIns="91440" bIns="45720" rtlCol="0"/>
          <a:lstStyle>
            <a:lvl1pPr algn="r">
              <a:defRPr sz="1200"/>
            </a:lvl1pPr>
          </a:lstStyle>
          <a:p>
            <a:pPr rtl="0"/>
            <a:fld id="{550261E5-B7A8-407C-8EC1-76B17CEB3BFC}" type="datetime1">
              <a:rPr lang="zh-TW" altLang="en-US" smtClean="0"/>
              <a:t>2024/9/24</a:t>
            </a:fld>
            <a:endParaRPr lang="en-US" dirty="0"/>
          </a:p>
        </p:txBody>
      </p:sp>
      <p:sp>
        <p:nvSpPr>
          <p:cNvPr id="4" name="頁尾版面配置區 3"/>
          <p:cNvSpPr>
            <a:spLocks noGrp="1"/>
          </p:cNvSpPr>
          <p:nvPr>
            <p:ph type="ftr" sz="quarter" idx="2"/>
          </p:nvPr>
        </p:nvSpPr>
        <p:spPr>
          <a:xfrm>
            <a:off x="1" y="9428584"/>
            <a:ext cx="2945659" cy="498054"/>
          </a:xfrm>
          <a:prstGeom prst="rect">
            <a:avLst/>
          </a:prstGeom>
        </p:spPr>
        <p:txBody>
          <a:bodyPr vert="horz" lIns="91440" tIns="45720" rIns="91440" bIns="45720" rtlCol="0" anchor="b"/>
          <a:lstStyle>
            <a:lvl1pPr algn="l">
              <a:defRPr sz="1200"/>
            </a:lvl1pPr>
          </a:lstStyle>
          <a:p>
            <a:pPr rtl="0"/>
            <a:endParaRPr lang="en-US"/>
          </a:p>
        </p:txBody>
      </p:sp>
      <p:sp>
        <p:nvSpPr>
          <p:cNvPr id="5" name="投影片編號預留位置 4"/>
          <p:cNvSpPr>
            <a:spLocks noGrp="1"/>
          </p:cNvSpPr>
          <p:nvPr>
            <p:ph type="sldNum" sz="quarter" idx="3"/>
          </p:nvPr>
        </p:nvSpPr>
        <p:spPr>
          <a:xfrm>
            <a:off x="3850444" y="9428584"/>
            <a:ext cx="2945659" cy="498054"/>
          </a:xfrm>
          <a:prstGeom prst="rect">
            <a:avLst/>
          </a:prstGeom>
        </p:spPr>
        <p:txBody>
          <a:bodyPr vert="horz" lIns="91440" tIns="45720" rIns="91440" bIns="45720" rtlCol="0" anchor="b"/>
          <a:lstStyle>
            <a:lvl1pPr algn="r">
              <a:defRPr sz="1200"/>
            </a:lvl1pPr>
          </a:lstStyle>
          <a:p>
            <a:pPr rtl="0"/>
            <a:fld id="{ED92CB86-0DB9-4A70-B1CF-B23508471F6B}" type="slidenum">
              <a:rPr lang="en-US" smtClean="0"/>
              <a:t>‹#›</a:t>
            </a:fld>
            <a:endParaRPr lang="en-US"/>
          </a:p>
        </p:txBody>
      </p:sp>
    </p:spTree>
    <p:extLst>
      <p:ext uri="{BB962C8B-B14F-4D97-AF65-F5344CB8AC3E}">
        <p14:creationId xmlns:p14="http://schemas.microsoft.com/office/powerpoint/2010/main" val="663557642"/>
      </p:ext>
    </p:extLst>
  </p:cSld>
  <p:clrMap bg1="lt1" tx1="dk1" bg2="lt2" tx2="dk2" accent1="accent1" accent2="accent2" accent3="accent3" accent4="accent4" accent5="accent5" accent6="accent6" hlink="hlink" folHlink="folHlink"/>
  <p:hf hdr="0" ftr="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2T14:25:41.64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236 168,'52'-10,"-10"0,-6 4,0-1,56-20,-63 17,-1 1,1 1,1 2,-1 1,32-1,49 5,258 5,-349-2,0 0,1 2,-1 0,0 1,-1 1,21 9,102 62,-141-77,35 19,1-2,69 23,-84-34,-1-1,1-2,0 0,0-1,41-2,-21-3,0-1,43-11,-53 7,-1-1,0-1,0-2,-2-1,31-18,-19 10,-25 14,0 0,-1-2,14-9,-5 2,1 1,1 2,0 0,34-11,-23 9,-31 13,-1 0,0 0,1 0,-1 1,1 0,-1-1,1 2,0-1,-1 1,1-1,0 1,-1 1,1-1,0 1,-1-1,1 1,0 1,-1-1,0 1,1-1,-1 1,0 1,0-1,0 0,0 1,0 0,0 0,-1 0,0 0,1 1,-1 0,-1-1,1 1,0 0,-1 0,0 0,0 1,0-1,0 0,-1 1,0-1,0 1,0 0,0-1,-1 1,0 6,3 23,-2 0,-1 0,-2 0,-9 50,9-79,1 0,-1 0,0 0,0 0,-1 0,1 0,-1-1,0 1,0-1,-1 0,1 0,-1 0,0 0,0-1,0 1,-1-1,1 0,-1 0,0-1,1 1,-1-1,0 0,0-1,-1 1,1-1,-7 1,-15 2,-1-2,1-1,0-1,-32-5,1 2,-160-10,-61-1,-682 15,910-4,-51-8,-38-2,-244 14,377-1,0 0,0 0,0-1,1 0,-1 0,0-1,1 1,-1-1,1-1,-1 1,1-1,0 0,0-1,0 0,1 1,-1-2,1 1,0-1,0 1,1-2,-1 1,1 0,0-1,1 0,-1 1,1-2,0 1,0 0,1 0,0-1,0 0,1 1,-1-8,-1 2,1 1,0-1,1 1,1-1,0 0,0 0,1 1,3-17,-3 24,1 0,-1 0,1 0,-1 0,1 1,1-1,-1 0,0 1,1-1,-1 1,1 0,0 0,0 0,1 0,-1 1,0-1,1 1,0 0,-1 0,1 0,0 1,0-1,0 1,0 0,8-1,27-3,0 2,0 2,57 6,10-1,-90-4,69-1,0 4,146 23,60 13,-235-34,59 10,-68-7,0-2,1-3,-1-1,1-2,54-7,-67-1,49-18,-61 17,1 1,1 1,-1 2,50-6,-30 9,-20 0,1 1,-1 1,1 1,-1 1,31 6,-52-7,0 0,-1 0,1 0,0 0,0 1,-1-1,1 1,-1-1,1 1,-1 0,0 0,0 0,0 0,0 0,0 1,0-1,-1 1,1-1,-1 1,3 5,-3-3,0-1,0 1,-1 0,1 0,-1 0,0 0,0-1,-1 1,1 0,-1 0,0 0,-2 4,1-1,-1-1,1 0,-2 0,1-1,-1 1,0 0,0-1,0 0,-1 0,0 0,0-1,-1 0,1 0,-1 0,0-1,-11 7,-8-4,1-1,-1-1,-1-1,-34 1,-2 1,52-4,-1 1,1 0,-1 1,-13 6,-35 11,-2-14,1-2,-119-7,58-1,-874 3,970 2,0 0,0 1,1 2,-1 1,1 0,0 2,-36 17,39-16</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2T14:28:44.829"/>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1,'0'0</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6T14:10:46.608"/>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1,'0'0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6T14:10:52.214"/>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73 15,'3'-2,"0"0,0 0,0 1,1-1,-1 1,0 0,1 0,-1 0,1 0,-1 1,1-1,-1 1,1 0,-1 0,8 1,59 10,-58-9,68 11,132 4,84-18,-111-2,801 3,-982 0,0 0,0 0,0 0,0 1,0-1,0 1,0 0,0 0,0 1,-1-1,1 1,0 0,-1 0,1 0,-1 0,0 0,1 1,2 3,-3-1,1 0,-1 0,0 0,-1 0,1 1,-1-1,0 1,-1 0,1-1,-1 1,1 12,1 24,-2 1,-8 78,7-116,-2-1,1 0,0 0,-1 0,0 0,0 0,0-1,0 1,0 0,-1-1,0 0,1 1,-1-1,-1 0,1-1,0 1,-1 0,1-1,-1 0,0 0,0 0,-4 1,-13 6,-1-2,-44 10,42-11,4-2,0 0,-1-2,1 0,-1-1,0-2,1 0,-25-4,-13-7,-65-22,84 21,-1 2,0 1,-1 3,-67-5,-90 0,-20 0,-565 13,743-1</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6T14:10:56.054"/>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0,'0'0</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6T14:10:57.868"/>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0,'0'0</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6T14:11:00.127"/>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1,'0'0</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6T14:11:00.846"/>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0,'0'0</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6T14:11:02.405"/>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0,'0'0</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6T14:11:04.605"/>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1,'9'0,"7"0,0 0</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6T14:11:06.220"/>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1,'0'0</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6T14:11:11.681"/>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2T14:29:33.23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153 29,'1982'0,"-1934"3,54 8,-54-4,58 0,248-29,-258 14,158 8,-108 2,1724-2,-1832-1,54-11,27 0,-95 10,-10 1,1 0,-1 1,1 1,14 2,-27-3,0 0,0 1,0-1,0 1,0-1,0 1,0 0,0 0,0-1,-1 1,1 1,0-1,0 0,-1 0,1 1,-1-1,1 1,-1-1,0 1,0-1,0 1,0 0,0 0,0 0,0-1,0 1,0 0,-1 0,1 0,-1 0,0 0,0 0,1 0,-2 4,-1 8,0-1,-2 1,0 0,0-1,-1 0,-1 0,0-1,-9 13,7-10,0-1,1 2,0-1,2 1,-7 24,4 44,7-77,1 0,1 0,0 0,0 0,0 0,0 0,1 0,1 0,4 10,-7-17,0 1,1 0,-1-1,0 1,1 0,-1-1,0 1,1 0,-1-1,1 1,-1-1,1 1,-1-1,1 1,0-1,-1 1,1-1,0 0,-1 1,1-1,0 0,-1 0,1 1,0-1,0 0,-1 0,1 0,0 0,0 0,-1 0,2 0,0-1,0 0,-1 0,0 0,1 0,-1 0,0 0,1 0,-1-1,0 1,0-1,0 1,0 0,1-3,1-3,1-1,-1 1,0-1,0 0,1-8,-4 12,1 1,-1 0,1-1,-1 1,0 0,-1-1,1 1,0 0,-1-1,0 1,0 0,0-1,0 1,0 0,-1 0,0 0,1 0,-1 0,0 1,0-1,-1 1,1-1,0 1,-1-1,1 1,-1 0,0 0,0 1,0-1,0 1,0-1,0 1,0 0,-1 0,1 0,-6 0,-13-3,0 2,0 1,0 1,-37 3,22 0,-802 1,445-6,-1510 2,1854-3,0-2,-63-14,65 9,-2 3,-76-3,36 10,-119-17,112 9,-157 7,105 4,5-1,-161-5,257-3,1-2,1-2,0-3,-69-27,-11-12,124 52,0-1,0 0,1 1,-1-1,0 0,1-1,-1 1,0 0,1 0,-1 0,1-1,0 1,0-1,-1 1,1-1,0 0,0 1,0-1,1 0,-1 0,0 0,1 0,-1 1,1-1,-1 0,1 0,0-3,1 3,-1 0,1 0,0 1,0-1,0 0,1 0,-1 1,0-1,0 1,1-1,-1 1,1 0,0-1,-1 1,1 0,0 0,0 0,-1 0,1 0,0 1,0-1,0 1,0-1,0 1,4-1,6-1,6-2,0 1,0 1,0 1,27 0,-44 2,0-1,1 0,-1 0,0 1,0-1,0 0,0 1,0 0,0-1,0 1,0-1,0 1,0 0,0 0,0 0,0-1,0 1,-1 0,1 0,0 0,-1 0,1 0,-1 1,1-1,-1 0,1 0,-1 0,0 0,1 0,-1 1,0-1,0 0,0 0,0 0,0 1,0-1,-1 0,1 2,-19 53,12-36,-1 10,2 0,1 1,0 38,1-21,3-45,1 1,-1-1,1 0,0 0,0 0,1 0,-1 1,1-1,-1 0,1 0,0 0,0 0,0 0,1 0,-1 0,1-1,0 1,-1 0,1-1,0 1,3 2,-2-3,1 0,-1-1,0 1,0-1,1 1,-1-1,1 0,-1 0,1-1,0 1,-1-1,1 0,-1 0,1 0,0 0,-1-1,1 1,5-2,32-10,61-24,-75 24,-1 2,1 1,1 1,0 1,54-5,-47 9,0-1,51-15,-54 12,0 0,1 2,42-2,-58 7,-1-1,1-1,-1-1,30-9,-111 6,-574 7,631-1,0 1,1-1,-1 0,0 0,0-1,0 0,0 0,0-1,1 0,-1 0,-10-5,47-2,361-22,6 32,-155 2,-140-3,-90 5,-17 1,-20 3,-59-1,-1-4,-87-7,32 0,62 5,47 0,1-1,-1-1,-61-10,74 2,29 1,35 1,491 3,-275 6,-215-5,-29 1,0 0,0 1,0 1,0 0,24 6,-40-7,1 0,-1 1,0-1,0 1,1-1,-1 1,0-1,0 1,0-1,0 1,0 0,0 0,0 0,0 0,0 0,0 0,0 0,-1 0,2 1,-2-1,0 0,0 0,0 0,0-1,0 1,0 0,0 0,0 0,-1-1,1 1,0 0,0 0,-1-1,1 1,0 0,-1-1,1 1,-1 0,1-1,-1 1,0 0,0 0,-3 2,0 0,0 0,0 0,-1 0,1-1,-1 0,1 0,-8 2,-34 4,0-1,-1-3,0-2,-78-7,13 2,-154 3,346 1,98-3,-109-10,-50 8,0 0,27-1,9 6,78 12,40 0,-168-12,0-1,0 1,0 0,0 1,-1-1,1 1,7 4,-11-6,-1 0,1 0,0 1,-1-1,1 0,-1 1,1-1,-1 0,1 1,-1-1,1 1,-1-1,0 1,1-1,-1 1,0-1,1 1,-1 0,0-1,0 1,1-1,-1 1,0 0,0 0,-1 0,1 0,-1 0,1 0,-1 0,0-1,0 1,1 0,-1 0,0-1,0 1,0 0,0-1,0 1,0-1,0 1,0-1,0 0,0 1,0-1,-2 0,-17 5,-1 0,0-2,0 0,-37-1,-86-11,-168-41,568 53,-130-5,489 2,-571 2,53 10,-51-6,49 1,-84-7,69 1,98 13,91 12,-75-14,11 1,-162-7,-14-3,0 2,41 12,-36-8,1-2,-1-1,1-2,0-1,54-3,22 3,1 9,-65-5,49 0,-16-6,161-4,-131-9,-56 4,60 1,-62 4,0-2,80-18,-36 5,-49 7,-1-2,-1-1,0-3,64-33,-105 48,0 0,0 0,-1 0,1 0,-1 0,0-1,0 0,0 1,0-1,0 0,0-1,-1 1,1 0,2-7,-1-4</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6T14:11:12.373"/>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0,'0'0</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6T14:11:13.419"/>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10 0,'-4'0,"-2"0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2T14:29:34.64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0,'5'5,"0"0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2T14:29:35.18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2T14:29:38.50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10,'5'-4,"1"-2</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2T14:29:39.58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2T14:30:14.204"/>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80,'1597'0,"-1574"-1,1-2,-1-1,0 0,0-2,42-16,31-8,-76 26,0 1,0 1,27 1,-20 1</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2T14:30:21.669"/>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5,'57'-1,"-36"-1,0 1,0 1,0 0,-1 2,1 1,0 0,-1 2,22 7,-39-11,0 1,0-1,0 1,0 0,0 0,-1 0,1 1,-1-1,1 0,-1 1,0 0,0-1,0 1,0 0,-1 0,1 0,-1 0,2 7,-2-4,1 1,-2 0,1 0,-1 0,0 0,-1 0,1-1,-4 14,-3 5,-2 0,0 0,-23 41,9-24,16-31,0 1,1-1,0 1,1 1,0-1,1 1,0-1,1 1,1 0,-2 24,3 21,-1 27,13 117,6-111,4-1,39 105,-49-162,-11-31,1 1,-1-1,1 0,0 0,0 0,0 0,0 0,0 0,0 0,1 0,-1 0,0-1,3 3,-3-4,-1 0,1 0,-1 0,1 0,-1 0,1 0,-1 0,0 0,1 0,-1-1,1 1,-1 0,1 0,-1 0,1-1,-1 1,0 0,1-1,-1 1,0 0,1-1,-1 1,0 0,1-1,-1 1,0-1,0 1,1 0,-1-1,0 1,0-1,0 1,0-1,0 1,0-1,3-9,0 1,-1-1,0 0,0-14,0-12,-1-1,-7-55,4 78,0 0,-1 1,-1-1,0 1,-1 0,0 0,-1 0,0 0,-15-19,21 32,0-1,0 1,0 0,0 0,0-1,0 1,-1 0,1 0,0-1,0 1,0 0,0 0,-1-1,1 1,0 0,0 0,-1 0,1-1,0 1,0 0,-1 0,1 0,0 0,-1 0,1 0,0 0,-1 0,1-1,0 1,0 0,-1 0,1 0,0 0,-1 1,1-1,0 0,-1 0,1 0,0 0,-1 0,1 0,0 0,0 1,-1-1,1 0,-6 18,5 26,27 133,-15-120,-3 0,2 69,-12 768,2-866</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2T14:30:27.759"/>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0,'0'0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2T14:30:29.945"/>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2T14:26:51.54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34 26,'8'2,"0"-1,0 1,0 0,0 1,0-1,-1 2,1-1,-1 1,0 0,0 0,12 11,-8-7,0-1,1 0,15 7,10-3,1-1,0-2,67 6,-99-14,91 7,108-8,-71-2,-99 3,1-3,-1-1,0-1,-1-2,1-2,35-13,-69 22,0-1,0 1,1 0,-1-1,0 1,0 0,0-1,0 0,0 1,0-1,0 1,0-1,0 0,0 0,0 0,0 0,0 0,-1 0,1 0,0 0,-1 0,1 0,0-2,-1 2,-1 0,1 0,-1 0,1 1,-1-1,0 0,1 0,-1 0,0 1,0-1,0 0,0 1,1-1,-1 0,0 1,0-1,0 1,0 0,0-1,-2 1,-60-15,-79 3,-96-13,232 23,-22-4,-1 2,1 0,-1 2,-34 1,60 2,0 0,1 0,-1 0,0 0,1 0,-1 1,1-1,-1 1,1-1,0 1,0 0,-1 0,1 0,1 0,-1 0,0 1,0-1,1 1,0-1,-1 1,1-1,0 1,0 0,0-1,1 1,-1 0,1 0,-1 0,1 4,-1-3,1-1,0 1,0-1,0 0,0 1,0-1,1 1,-1-1,1 1,0-1,0 0,0 0,1 1,-1-1,1 0,0 0,-1 0,1-1,1 1,-1 0,0-1,1 1,-1-1,6 4,0-3,1 0,-1 0,1-1,0 0,0 0,-1-1,1 0,0-1,15-1,87-15,-51 5,88 1,-98 9,69-11,27-2,-21 3,-75 6,50 1,-56 4,85-12,123-24,-163 29,145 7,-95 3,-90-5,-33 0,0 1,0 1,0 0,0 2,-1-1,22 6,-34-5,1 0,-1 0,1 0,-1 0,0 1,0-1,0 1,0 0,-1 0,1 0,-1 0,0 0,0 1,0-1,0 1,0-1,-1 1,1 0,-1-1,0 1,0 0,-1 0,1 7,1 11,-1 1,-1 0,-3 22,1-16,1 195,-2 44,-21-81,10-71,8-75,-2 56,6 1,0-24,12 129,-3-164,3 0,22 60,-18-62,-3 0,0 0,5 44,6 392,-22-469,0-1,0 1,0 0,0-1,-1 1,1-1,-1 1,0-1,0 1,-1-1,1 1,-1-1,1 0,-1 0,0 0,0 0,-1 0,1 0,-5 4,3-5,1 0,-1 0,0-1,1 1,-1-1,0 0,0 0,0 0,0-1,0 1,0-1,0 0,0 0,0-1,0 1,0-1,-7-2,-9-3,0-1,0-1,1 0,-33-21,35 18,-1 2,0 0,-1 0,0 2,-32-9,3 10,-1 2,1 3,-62 4,-1 1,-1714-4,1820 0,-1 0,1 0,0 0,0-1,0 0,0 0,0 0,0 0,0-1,1 1,-1-1,0-1,1 1,0-1,-1 0,1 1,0-2,0 1,1 0,-1-1,1 0,-1 0,1 0,1 0,-1 0,0-1,1 1,0-1,0 0,0 0,1 0,0 1,0-1,0-1,0-7,-2-18,2 0,1-1,1 1,2 0,13-60,58-149,-67 210,-1-1,-1 0,-2 0,-1-1,-1 1,-6-49,2-12,4-16,0 0,-18-170,7 174,7-197,6 145,-3 97,0 23,0 68,1 33,1-33,-2-1,0 0,-3 0,0 0,-2 0,-13 46,12-59,-4 5,1 0,2 1,0 0,2 1,1-1,-2 35,6-19,3-1,1 1,2-1,1 0,19 55,7 8,74 152,-87-211,2-1,51 70,-62-98,1-1,1 1,0-2,0 0,2 0,-1-2,1 1,1-2,0 0,25 10,-14-10,0-1,0-1,1-2,-1 0,34 0,145-6,-85-2,419 4,-510-3,58-10,-56 6,47-1,-60 6,55 0,72-12,-33 7,-83 6,0-1,46-8,-68 7,0 0,0-1,0 0,-1 0,0-1,1 0,-1 0,-1 0,1-1,-1 0,1-1,-1 1,-1-1,1 0,-1-1,0 1,-1-1,0 0,0 0,0-1,-1 1,0-1,0 1,-1-1,0 0,1-9,3-20,-3 1,-1-1,-1 1,-6-51,5 86,-2-17,0 0,-1 0,-1 1,-1-1,0 1,-1 0,-1 0,-1 1,0 0,-13-19,-5-6,2-1,-26-64,42 84,1-1,1 0,1 0,1 0,1-1,1 0,1-24,1 0,0 12,1 1,1-1,8-34,-7 59,0 0,0 1,1-1,0 1,1 0,0 0,0 0,1 1,1 0,-1 0,2 1,-1-1,17-12,-20 18,0 0,-1-1,1 1,-1-1,1 0,-1 0,0 0,-1 0,1 0,4-10,-7 12,0 0,1 0,-1 0,0 0,0 0,0 0,0 0,0 0,0 0,-1 0,1 0,-1 0,0 0,1 0,-1 0,0 0,0 1,0-1,0 0,0 1,-1-1,1 0,0 1,-1 0,1-1,-1 1,0 0,1 0,-1 0,-2-2,-4-1,-1-1,0 1,1 0,-1 1,-1 0,1 1,0 0,-11-2,-81-1,40 3,-915-17,687 20,256 1,0 1,1 1,-1 2,1 1,0 2,1 0,-46 23,10 0,2 4,-75 53,128-80,0 0,1 1,0 0,1 1,0 0,0 0,1 1,-8 15,15-24,0 0,0 0,1 0,-1 0,1 0,0 1,0-1,0 0,0 1,1-1,-1 1,1-1,0 0,0 1,0-1,0 1,1-1,-1 1,1-1,0 0,0 1,0-1,0 0,1 0,-1 0,1 0,0 0,0 0,0 0,0 0,1-1,-1 1,1-1,-1 0,1 0,0 0,0 0,0 0,5 2,6 2,1 0,0-1,0 0,0-1,0-1,1-1,23 2,120-7,-69-1,636 4,-556-14,-6 1,-78 12,192 4,-264-3,0 1,0 1,0 1,0 0,-1 0,18 8,-26-9,-1 0,0 0,0 1,0 0,0-1,0 1,0 1,-1-1,0 1,1-1,-1 1,0 0,-1 0,1 0,-1 0,0 1,0-1,0 1,-1-1,1 1,0 8,2 24,-2 1,-2 0,-5 46,0 22,6-102,-1-1,-1 1,1 0,-1-1,1 1,-1-1,0 1,0-1,-1 1,1-1,-1 1,1-1,-1 0,0 0,0 0,-1 0,1 0,-6 4,0-1,0-1,-1 1,0-2,0 1,-18 5,9-4,1-1,-1-1,0-1,0-1,-1 0,1-1,0-1,0-1,-1-1,-23-4,3-3,0-1,1-3,-61-27,-89-28,94 37,67 23,1 1,-1 1,0 2,-42-3,-111 9,66 1,86-1,0 1,0 2,0 1,0 1,-31 13,-44 11,67-24,1 3,0 1,-37 17,69-27,0 0,0 1,0-1,0 1,1 0,-1 0,0 0,1 0,0 0,-1 0,1 1,0-1,0 1,0-1,1 1,-1 0,1 0,-1 0,1 0,0 0,0 0,0 0,1 0,-1 1,1-1,-1 0,1 0,0 1,1-1,-1 0,1 4,1-2,0 0,0 0,0 0,1-1,0 1,0-1,0 1,0-1,1 0,0-1,-1 1,1 0,1-1,-1 0,0 0,1 0,0-1,8 4,10 2,1 0,1-1,0-2,0-1,28 2,129-3,-152-3,1124-1,-1132 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2T14:30:35.240"/>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27 1,'0'2056,"2"-2028,9 52,-6-54,-2 0,1 38,-4-59,-1 0,1 0,-2 0,1 0,0-1,-1 1,-2 4,4-8,-1 1,1-1,-1 0,1 0,-1 0,0 0,1 0,-1 0,0 0,0 0,1 0,-1 0,0 0,0-1,0 1,0 0,0 0,0-1,-1 1,1-1,0 1,0-1,0 0,0 1,-1-1,1 0,0 0,0 0,-1 0,1 0,0 0,-2 0,-4-5</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2T14:30:46.019"/>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23 565,'3'-2,"1"-1,-1 1,0 0,1 0,0 0,-1 1,1-1,0 1,0 0,0 0,0 0,5 0,56-3,-45 4,607-4,-320 7,-114-1,208-5,-157-22,33-1,-270 26,50-6,-56 6,-1 0,1 0,-1 0,1-1,0 1,-1 0,1 0,-1 0,1-1,-1 1,1 0,-1-1,0 1,1 0,-1-1,1 1,-1-1,0 1,1-1,-1 1,0-1,1 1,-1-1,0 1,0-1,0 1,1-1,-1 1,0-2,-1 1,1-1,-1 0,0 1,0-1,0 1,0 0,0-1,0 1,0 0,0-1,-1 1,1 0,-1 0,1 0,-3-1,-28-19,-1 3,-69-29,20 11,47 21,-1 2,-68-16,-18-5,32 2,-51-20,-293-66,405 113,-21-5,0 2,-1 3,-97 1,141 5,-1 0,1 1,0 0,0 0,0 0,0 1,0 0,1 1,-1-1,1 1,0 0,0 1,0 0,-7 8,-5 7,1 0,-24 42,26-39,0-1,-19 21,22-32,1-1,-1 0,-1 0,1-1,-2-1,1 0,-1-1,-28 10,-3-3,-74 13,42-11,72-15,-1 1,1-1,0 1,0 0,-1 1,1-1,0 1,1 0,-1 0,1 0,-1 1,1 0,0 0,0 0,-4 6,6-7,0 1,0 0,0 0,0 1,1-1,0 0,0 1,0-1,0 0,1 1,-1-1,1 1,0-1,0 1,1-1,0 1,0-1,0 0,2 8,6 6,1 1,0-1,1-1,1 0,0 0,2-1,0-1,0 0,19 14,-10-9,-2 2,0 0,21 31,-14-9,29 58,-51-91,0-1,1 0,0 0,0 0,1-1,1-1,-1 1,1-1,1-1,0 1,0-2,0 1,0-2,22 9,11 2,1-2,72 13,-53-13,-14-5,0-2,87 0,-46-4,-69 0,0 1,0 1,0 0,36 16,-34-13,-1 0,2-1,38 6,24-8,101-6,-56-2,-107 2,0 0,0-2,-1-1,1-1,-1 0,0-2,23-10,1-5,-1-2,51-34,-95 56,6-2,0-2,-1 1,0-1,10-10,-16 16,0-1,0 0,-1 0,1 0,0 0,0 0,-1 0,1 0,-1 0,1 0,-1 0,1 0,-1 0,0 0,1 0,-1 0,0 0,0-1,0 1,0 0,0 0,0 0,0 0,0-1,-1 1,1 0,0 0,-1 0,1 0,0 0,-1 0,0 0,1 0,-1 0,0 0,1 0,-1 0,0 0,0 1,0-1,1 0,-1 0,0 1,0-1,0 1,-2-1,-24-14,-1 2,0 2,-1 0,0 2,-53-10,10 8,-95-3,-39 16,-51-3,156-11,-56-3,117 16,0 1,0 2,1 2,-56 16,2-3,65-14,0 0,1 2,-48 19,26-7,-76 20,9-4,107-32,-13 4,-1 2,1 0,0 2,-23 14,39-21,1-1,0 1,0 0,1 1,-1-1,1 1,0 0,0 0,1 0,-1 1,1-1,1 1,-1 0,1 0,0 0,0 0,0 0,1 0,0 0,-1 13,3-10,-1 1,1-1,1 1,-1-1,2 0,-1 0,1 0,1 0,-1 0,1-1,6 9,7 7,0 0,26 26,-29-36,-1 0,-1 1,0 1,-1 0,0 1,-2 0,12 26,-18-31,1-1,1 0,-1 0,2 0,0-1,0 1,1-2,0 1,10 10,-12-15,1 0,0-1,0 0,1 0,-1 0,1-1,0 0,-1 0,1-1,1 0,-1 0,0 0,1-1,-1 0,0-1,9 0,627-5,-605 3,0-3,0 0,42-13,-14-1,-45 12,0 1,1 0,-1 2,39-3,-178 3,-1-5,-126-27,-231-74,394 97,63 11,1 0,-1-1,-22-8,42 11,-1 0,0 0,0 0,0 0,0 0,0-1,0 1,0 0,0 0,0 0,1 0,-1 0,0 0,0 0,0 0,0-1,0 1,0 0,0 0,0 0,0 0,0 0,0 0,0-1,0 1,0 0,0 0,0 0,0 0,0 0,0 0,0 0,0-1,0 1,0 0,0 0,0 0,-1 0,1 0,0 0,0 0,0-1,0 1,0 0,0 0,0 0,0 0,0 0,-1 0,1 0,0 0,0 0,0 0,0 0,0 0,0 0,0 0,-1 0,1 0,0 0,0 0,0 0,0 0,0 0,0 0,-1 0,1 0,0 0,15-4,23 0,80 3,0 5,137 23,-205-19,184 33,-147-24,0-3,1-4,135-1,325-10,-543 0,0 1,0 0,0 0,1 0,-1 1,0 0,0 0,0 0,0 1,0-1,-1 1,1 0,0 1,-1-1,1 1,-1 0,0 0,0 0,0 0,0 1,-1 0,1 0,-1 0,0 0,0 0,-1 1,1-1,-1 1,0 0,0-1,-1 1,1 0,-1 0,0 0,0 0,-1 1,1-1,-2 8,-4 281,5-287,-1 1,0-1,0 1,0-1,-1 0,0 0,0 0,-1 0,-6 12,7-16,-1 0,0 0,1 0,-1 0,-1-1,1 1,0-1,-1 1,1-1,-1 0,1-1,-1 1,0-1,0 1,0-1,0 0,0-1,-8 2,-52 1,0-2,0-3,-76-13,-102-2,200 18,0-1,0-2,1-2,-72-16,71 11,0 2,-1 2,0 1,-81 5,-46-3,17-23,106 15,-81-6,31 4,77 8,0 1,-1 1,1 1,-1 1,1 0,-31 5,30 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2T14:30:50.179"/>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61 58,'0'1,"1"0,-1-1,0 1,1 0,-1 0,1 0,-1 0,1 0,-1 0,1-1,0 1,-1 0,1-1,0 1,-1 0,1-1,0 1,0-1,0 1,0-1,-1 1,1-1,0 1,0-1,0 0,0 0,0 0,0 1,0-1,0 0,0 0,0 0,0 0,0-1,0 1,0 0,0 0,0-1,1 0,41-9,11-6,1 2,0 3,1 2,0 2,1 3,-1 3,75 7,-127-6,1 0,-1 0,0 0,1 1,-1 0,0-1,0 2,0-1,0 0,0 1,0 0,6 3,-10-5,0 1,0-1,-1 1,1-1,0 0,0 1,0-1,-1 1,1-1,0 0,0 1,-1-1,1 0,0 0,-1 1,1-1,0 0,-1 0,1 1,-1-1,1 0,0 0,-1 0,1 0,-1 0,1 0,0 1,-1-1,1 0,-1 0,1 0,-1 0,1-1,-1 1,-19 3,-417 0,227-6,207 3,2 0,0 0,0 0,0-1,-1 1,1 0,0 0,0 0,0 0,0 0,0 1,-1-1,1 0,0 0,0 1,0-1,0 1,0-1,0 1,0-1,0 1,0 0,0-1,0 1,0 0,1 0,-1 0,0 0,1-1,-1 1,0 0,0 2,-1 8</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2T14:30:53.502"/>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54,'6'-6,"1"1,0 0,0 0,0 1,0 0,1 0,-1 0,1 1,0 1,0-1,0 1,1 0,10 0,16-1,66 3,-59 1,76-2,89 4,-132 6,-1 3,95 29,-163-40,-1 1,1 0,0 1,-1-1,1 1,-1 0,0 1,0-1,5 5,-9-7,-1-1,1 1,0 0,-1-1,1 1,-1 0,0-1,1 1,-1 0,1 0,-1-1,0 1,0 0,0 0,1 0,-1-1,0 1,0 0,0 0,0 0,0 0,0-1,0 1,-1 0,1 0,0 1,-2 0,1-1,-1 1,1 0,-1-1,0 1,1-1,-1 1,0-1,0 0,0 0,0 0,0 0,0 0,-4 1,-13 3,0 0,0 0,0-2,0-1,-25 1,-99-9,95-1,0-2,-78-25,81 20,1 2,-2 2,-60-6,6 14,70 2</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2T14:30:55.678"/>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0,'0'0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2T14:30:57.236"/>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1,'4'0,"2"0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2T14:30:57.739"/>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11 1,'-5'0,"-1"0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2T14:30:59.537"/>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1,'904'0,"-877"0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2T14:31:03.962"/>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0,'0'0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2T14:31:16.214"/>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77 54,'0'-1,"1"-1,0 1,-1 0,1 0,0 0,0 0,0 0,0 0,0 0,0 1,0-1,0 0,0 0,1 1,-1-1,0 1,0-1,1 1,-1-1,0 1,1 0,-1 0,0 0,2 0,40-6,-39 6,17 0,1 1,0 1,0 0,-1 2,1 1,-1 0,-1 1,26 12,-19-8,-5-3,1-2,0 0,-1-1,40 1,97-7,-53-1,411 3,-494 2,0 1,0 1,-1 1,38 13,7 1,-12-6,-21-6,-1 1,61 24,-94-32,1 0,0 0,0 0,0 1,-1-1,1 0,0 1,0-1,-1 0,1 1,0-1,-1 1,1-1,-1 1,1-1,0 1,-1-1,1 1,-1 0,0-1,1 1,-1 0,1 0,-1-1,0 1,0 0,1 0,-1-1,0 3,-1-2,1 0,-1 0,0 0,0 0,0-1,0 1,0 0,0 0,0-1,0 1,-1 0,1-1,0 1,0-1,-3 1,-54 10,-381-5,236-9,112 5,-88-3,154 0,-1-2,1-1,0 0,-41-15,63 18,0 0,-1 0,1 0,0-1,0 1,1-1,-1 0,0 0,0 0,1 0,0-1,-1 1,1-1,0 1,0-1,0 0,0 0,-1-4,2 5,1 0,0 0,0-1,0 1,0 0,0 0,0-1,1 1,-1 0,1 0,0 0,-1 0,1 0,0-1,0 1,1 1,-1-1,0 0,0 0,1 0,-1 1,1-1,0 1,-1-1,1 1,0 0,0-1,2 0,6-4,1 1,0-1,0 2,0 0,0 0,1 1,-1 0,14-1,98-6,-114 9,113-1,213 24,-170-13,22 3,-85-2,197-7,-147-6,247 3,-493-20,26 15,-73 5,94 2,0-1,0-3,0-2,-64-14,-219-50,267 58,31 5,28 4,13 1,415 2,-249-3,-138 3,54 9,20 2,-97-12,1 0,-1 1,1 1,-1 0,0 1,0 1,-1 0,1 0,-1 2,0 0,20 14,-26-16,0 1,0 1,0-1,-1 1,0 0,0 0,0 1,-1 0,-1 0,1 0,-1 0,0 1,-1 0,0 0,-1 0,0 0,0 0,-1 0,1 11,-2-8,1 2,-1-1,0 1,-1-1,-4 21,4-31,0 0,1-1,-1 1,-1 0,1 0,0 0,-1-1,1 1,-1-1,0 1,0-1,0 0,0 1,0-1,-1 0,1-1,-1 1,1 0,-1-1,1 1,-1-1,0 0,0 0,0 0,-4 1,-28 2,-1-1,1-2,-66-6,3 0,-1442 4,770 3,748-2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2T14:28:05.615"/>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92 338,'0'2,"1"1,-1-1,1 0,0 0,-1 1,1-1,0 0,0 0,1 0,-1 0,0 0,1 0,-1 0,1 0,0-1,-1 1,1-1,0 1,0-1,0 0,0 1,0-1,0 0,1 0,-1-1,0 1,0 0,1-1,-1 1,5-1,10 3,0-1,1-1,18-1,-25-1,77 2,108-5,-175 1,1 0,-2-2,1-1,0-1,21-10,13-3,-32 13,1 2,0 1,0 0,27 1,40-6,9-6,1 4,109 2,-175 7,59-9,21-1,434 12,-500 2,63 12,-55-6,-26-3,62 21,-23-6,-68-20,-1 0,1 0,-1 0,1 1,-1-1,1 0,-1 1,0-1,1 1,-1 0,0-1,1 1,-1 0,0 0,0 0,0-1,0 1,0 1,0-1,0 0,2 2,-4-2,1 0,-1 0,1 0,-1 0,0 0,1-1,-1 1,0 0,0 0,1 0,-1-1,0 1,0-1,0 1,0 0,0-1,0 0,0 1,0-1,-2 1,-70 17,-18-11,-181-11,23-21,177 17,-183-10,-423 19,620-4,0-3,0-2,0-3,-69-22,119 31,-1-1,1 0,0 0,0-1,0 0,0-1,1 0,0 0,0 0,0-1,0 0,1 0,0-1,1 0,-10-13,11 15,1 0,-1 1,-1-1,1 1,-1 0,1 1,-1-1,-1 1,1 0,0 0,-1 0,1 1,-1 0,0 0,1 0,-1 1,-11-2,-9 1,1 1,-1 1,-25 4,-6-1,40-2,4 0,0-1,0-1,-18-2,28 3,1 0,0-1,0 1,-1-1,1 0,0 0,0 0,0 0,0 0,0 0,0 0,0-1,0 1,1-1,-1 1,0-1,1 0,-1 0,1 1,0-1,-1 0,1 0,0 0,0-1,0-1,0 2,1 1,0-1,0 1,-1-1,1 1,0-1,0 1,1-1,-1 1,0-1,0 1,1 0,-1-1,1 1,-1-1,1 1,0 0,-1-1,1 1,0 0,0 0,0 0,1-2,1 0,1 1,-1 0,0 0,1 0,0 0,-1 0,1 1,6-3,6 1,-1 0,1 0,22 1,12 3,0 2,0 3,-1 2,77 22,-41-10,51 1,-69-13,37 1,172-7,-135-4,-121 5,-30 3,-32 5,-187 10,218-19,0 0,0-1,0-1,-1 0,1 0,0-1,0-1,0 0,0 0,0-1,-21-8,32 11,-1 0,0 0,0-1,1 1,-1 0,0 0,1-1,-1 1,0-1,1 1,-1 0,1-1,-1 1,1-1,-1 0,1 1,-1-1,1 1,-1-1,1 0,0 1,-1-1,1 0,0 1,-1-1,1 0,0 0,0 1,0-1,0 0,0 0,0 1,0-1,0 0,0 0,0 1,0-1,0 0,1 1,-1-1,0 0,1 0,-1 1,0-1,1 0,-1 1,1-1,-1 1,1-1,-1 1,1-1,-1 1,1-1,-1 1,1-1,0 1,-1 0,1-1,0 1,-1 0,1-1,1 1,46-16,-33 14,11-1,1-2,46-13,-48 10,0 2,0 1,0 1,39-2,108 8,-66 1,22-5,134 4,-62 23,-119-13,124 3,32-16,-281-24,36 23,-1 0,1 0,-1 1,0 0,0 0,0 1,1 0,-1 1,0 0,0 1,-15 4,-2 3,1 1,-36 20,-15 7,62-33,0 0,0 0,0-2,-26 3,29-5,-1 1,0 1,1 0,0 0,-1 1,1 1,0 0,-12 6,-1 2,-1-1,0-1,-1-1,0-1,-1-1,1-2,-1 0,-28 0,34-2,0 1,-39 14,42-12,0 0,0-2,-1 0,-28 2,-393-5,223-3,233 0,0 0,0 0,-1-2,1 0,17-7,-14 4,0 1,39-6,-57 12,416-27,-100 28,-371 5,-220 13,-296-20,568 1,0 0,0 0,1-1,-1 1,0 1,0-1,0 0,0 0,1 1,-1-1,0 1,1-1,-1 1,0 0,1-1,-1 1,0 0,1 0,0 1,-1-1,1 0,0 0,-1 0,1 1,-2 2,3-3,0-1,0 1,0 0,0-1,0 1,0 0,0-1,0 1,1 0,-1-1,0 1,0 0,1-1,-1 1,0-1,0 1,1-1,-1 1,1 0,-1-1,1 0,-1 1,1-1,0 1,27 12,12-8,0-1,0-1,79-7,-20 1,369 3,-450-1,0 2,0 0,0 1,0 1,0 1,-1 0,0 1,31 14,-46-18,-1-1,1 1,-1 0,1 0,-1 0,1 1,-1-1,0 0,1 0,-1 1,0-1,0 1,0-1,0 1,0-1,0 1,0 2,-1-3,0 0,0 0,0 0,0 0,0 0,0 0,-1-1,1 1,0 0,-1 0,1 0,-1 0,1-1,-1 1,1 0,-1 0,1-1,-1 1,0 0,1-1,-1 1,0-1,-1 2,-4 1,1 0,-1-1,0 1,0-1,0 0,0-1,-13 2,-31 0,-1-3,1-2,-64-10,-26-1,59 9,-103-9,108 5,44 5,0-1,0-1,-34-11,22 5,34 9,0 0,0 0,0-1,0-1,-17-8,27 12,-1-1,1 1,-1 0,1 0,-1-1,1 1,-1-1,1 1,-1 0,1-1,-1 1,1-1,0 1,-1-1,1 1,0-1,-1 1,1-1,0 0,0 1,0-1,-1 1,1-1,0 0,0 1,0-1,0 1,0-1,0 0,0 1,0-1,0 1,1-1,-1 0,0 1,0-1,0 1,1-1,-1 1,0-1,1 1,-1-1,0 1,1-1,-1 1,1-1,-1 1,1-1,-1 1,1 0,-1-1,2 1,32-19,-30 17,26-11,-2 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2T14:31:17.944"/>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0,'0'0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5T12:43:29.798"/>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34 0,'3'3,"1"-1,-1 0,0 0,1 0,-1 0,1-1,-1 1,1-1,0 0,0 0,6 0,49 4,-45-5,488 4,-258-7,1406 3,-1647 0,0 0,0 0,0 0,0 0,0 1,0-1,0 1,0 0,0 0,-1 0,1 0,0 0,0 1,-1-1,1 1,-1 0,1 0,-1 0,0 0,0 0,0 0,3 5,0 1,-1 1,-1 0,0 0,0 0,-1 0,2 11,2 15,-1-1,-2 1,-2 0,-4 64,2-94,1 1,-1-1,0 0,-1 0,1 0,-1 0,0 0,0-1,0 1,-1 0,1-1,-1 0,0 0,-1 0,1 0,-1 0,0 0,1-1,-2 0,1 0,0 0,-1 0,1-1,-1 1,0-1,1 0,-1-1,0 1,0-1,-1 0,1 0,0-1,-6 0,-10 1,0-2,1 0,-1-2,1 0,0-1,0-1,-20-8,-6-2,0 1,-1 2,0 3,-1 1,0 3,-63 0,-5 8,-285-5,176-25,80 2,103 16,-1 2,-53-4,-88 12,99 1,1-3,-156-23,206 17,13 1,0 2,0 0,0 1,0 1,-1 1,1 1,-33 4,51-2,0-1,-1 0,1 1,0 0,0 0,0 0,1 0,-1 0,0 1,1-1,-1 1,1-1,0 1,0 0,0 0,0 0,1 0,-1 0,-1 4,2-4,0 0,0-1,0 1,0 0,1 0,-1 0,1 0,0 0,0 0,0 0,0 0,0 0,0 0,1 0,0 0,0 0,-1 0,1 0,1-1,-1 1,0 0,3 3,-3-6,0 1,0-1,0 1,0-1,0 1,1-1,-1 0,0 0,0 1,0-1,0 0,1 0,-1 0,0 0,0 0,0-1,0 1,1 0,-1-1,0 1,0 0,0-1,0 1,0-1,0 0,0 1,0-1,0 0,1 0,30-24,-17 8,32-29,-46 45,0 0,0 0,0 0,0 0,0 0,0 1,1-1,-1 0,0 1,1-1,-1 1,0-1,1 1,-1 0,0 0,1 0,-1-1,1 1,-1 0,1 1,-1-1,0 0,1 0,-1 1,1-1,-1 0,0 1,1 0,-1-1,0 1,0 0,0-1,1 1,-1 0,2 2,24 35,-21-28,1-1,0 1,0-1,1-1,12 11,-6-7,0-2,0 0,1 0,1-2,0 0,0 0,0-2,1 0,0-1,0 0,0-2,0 0,1-1,0 0,-1-2,1 0,-1-1,1-1,28-6,-3 0,0 2,45-1,42-6,-79 8,1 1,66 5,45-3,-158 2,0-1,0 0,0 0,0 0,0 0,0-1,0 0,4-3,8-6</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5T12:43:35.338"/>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0,'5'0,"5"0,10 5,6 1,3-1,5 0,1-2,0-1,-3-1,-2 4,3 1,0-1,3-1,-1-1,-1-1,-6-1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5T12:43:47.809"/>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32,'29'-1,"56"-11,12-1,-72 12,33-2,1 1,0 4,94 13,-53 16,-79-23,0-1,0 0,1-2,-1-1,33 3,322-8,-222 0,-259 3,-122-5,226 3,-1 0,1 0,0 0,-1 0,1 0,0-1,-1 1,1 0,0 0,0-1,-1 1,1-1,0 0,0 1,0-1,0 0,0 1,0-1,0 0,0 0,-1-1,2 1,1 0,-1 0,1 1,0-1,-1 0,1 0,0 1,-1-1,1 0,0 1,0-1,0 1,-1-1,1 1,0-1,0 1,0 0,0-1,0 1,0 0,0 0,0 0,0 0,0-1,0 1,0 1,2-1,66-3,-53 3,-49 0,-11 2,-42 0,79-2,0-1,0 0,1 0,-1 0,0-1,0 0,1 0,-13-6,19 8,-1 0,1-1,-1 1,1 0,-1 0,1 0,-1-1,1 1,0 0,-1 0,1-1,-1 1,1 0,0-1,-1 1,1-1,0 1,-1 0,1-1,0 1,0-1,-1 1,1-1,0 1,0-1,0 1,0-1,-1 1,1-1,0 1,0-1,0 1,0-1,0 1,0-1,1 1,-1-1,0 1,0-2,22-9,33 2,348 6,-202 6,780-3,-936 2,55 10,-54-6,50 1,-56-8,-24 0,1 0,-1 2,0-1,0 2,27 6,-40-7,1 0,-1 0,0 0,0 1,0 0,0 0,0 0,0 0,0 0,-1 0,1 1,-1-1,1 1,-1 0,0 0,0 0,0 0,-1 0,1 0,-1 0,1 0,-1 1,0-1,-1 1,1-1,0 0,-1 1,0 0,0-1,0 1,-1 4,-2 13,-1-1,-1 0,-1 0,0 0,-2 0,0-1,-13 19,14-22,4-11,0 0,-1 0,1 0,-1-1,0 1,0-1,0 0,-1 0,1 0,-1-1,0 0,0 0,0 0,-1 0,1-1,0 0,-1 0,0 0,1-1,-1 0,-6 0,-15 2,-1-2,1-1,-39-5,0 1,-898 3,494 2,292-14,-10 0,23 16,-247-6,378-1,2-2</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5T12:44:40.341"/>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 0,'0'0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5T12:44:42.945"/>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0,'0'5,"0"1</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5T12:44:44.722"/>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0,'0'0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5T12:44:48.283"/>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1,'0'0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5T12:44:50.211"/>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 0,'0'0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5T12:44:55.492"/>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25 1,'0'901,"-2"-874,-9 53,7-61,1 0,1 1,0 0,2-1,2 26,3-17</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2T14:28:36.365"/>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97 130,'80'-2,"97"-15,-141 12,-13 3,0-1,0-1,0-1,-1-2,25-9,-11 2,1 1,0 2,1 2,0 1,1 2,-1 2,1 1,0 2,0 2,0 1,0 2,64 16,-62-7,0 2,56 30,-69-31,-1 0,2-2,-1-1,2-2,-1-1,43 7,6-7,-33-1,-1-3,1-1,0-3,0-1,66-11,-63 6,93 1,-132 5,-89 0,34-2,-1 2,1 3,0 1,-65 15,155-30,-8 3,58-23,42-16,-162 46,-1 0,-26 3,-55 21,75-15,0-1,0-2,-50 2,53-5,21-1,-1-1,1 1,0-1,0-1,-1 1,1-2,0 1,-13-5,22 6,0 0,-1 0,1 0,0 0,0 0,0-1,0 1,0 0,0 0,0 0,-1 0,1 0,0 0,0 0,0-1,0 1,0 0,0 0,0 0,0 0,0 0,0-1,0 1,0 0,0 0,0 0,0 0,0 0,0-1,0 1,0 0,0 0,0 0,0 0,0 0,0-1,0 1,0 0,0 0,0 0,0 0,0 0,0 0,0-1,1 1,-1 0,0 0,0 0,0 0,0 0,0 0,0 0,0 0,1-1,12-6,18-3,-31 10,34-8,0 1,0 2,46-1,109 7,-71 1,67 13,-75-3,-37-5,96 20,-168-27,-1 0,1 0,0 0,0 0,0 0,0 0,-1 0,1 0,0-1,0 1,0 0,0-1,-1 1,1 0,0-1,0 1,-1-1,1 1,0-1,-1 0,1 1,-1-1,1 1,-1-1,1 0,-1 0,1 1,-1-1,0 0,1 0,-1 0,0 1,0-1,1 0,-1 0,0 0,0 0,0 0,0 1,0-1,0 0,-1 0,1 0,0 0,0 1,-1-2,-3-9,1 33,14 90,-6-78,-1 0,-2 38,-2-67,-1-1,1 0,-1 0,0 0,-1 0,1 0,-1 0,1 0,-1 0,0 0,-1-1,1 1,0-1,-1 0,0 1,0-1,0 0,0-1,-1 1,1-1,-1 1,1-1,-1 0,0 0,0-1,-7 3,-10 3,-1-2,0 0,-45 3,12-2,-9 3,0-2,0-3,-1-4,1-1,0-4,0-3,0-2,1-3,-112-39,-105-21,254 67,-209-29,75 15,77 11,-1 4,-112 7,52 1,47-1,40 0,-98-8,144 4,0 0,0-1,1 0,-1-1,1 0,0-1,-12-6,20 10,0 0,0 0,0 0,1 0,-1-1,0 1,0 0,1-1,-1 1,1-1,-1 0,1 1,0-1,-1 0,1 0,0 0,0 0,1 0,-1 0,0 0,1 0,-1 0,1-1,-1 1,1 0,0 0,0 0,0-1,0 1,1 0,-1 0,0 0,1 0,0-1,-1 1,1 0,0 0,0 0,0 0,1 1,1-4,-3 4,26-27,-15 25,-9 21,-5-6,0-1,0 0,-1 0,-10 19,8-19,2-1,-1 1,1 0,1 0,-3 16,5-20,0 0,1-1,0 1,0 0,0 0,1-1,0 1,1 0,0-1,0 1,0-1,0 0,1 0,0 0,1 0,-1 0,7 7,-6-9,0 0,0-1,0 0,0 0,1 0,-1 0,1-1,0 1,-1-1,1 0,0-1,1 1,-1-1,0 0,0-1,0 1,1-1,-1 0,0 0,1 0,-1-1,9-2,6-2,0-2,-1 0,28-14,-33 14,-1 0,1 1,0 1,1 0,-1 1,1 1,30-3,106 8,59-2,-124-12,-51 6,46-1,-40 6,302 3,-301 7,-33-2,-28-1,-93 9,-132 0,156-14,37 1,0-3,-1-1,-53-11,95 11,-1-1,1 0,0-1,0-1,-12-6,-11-9</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5T12:44:58.372"/>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95,'73'1,"-47"2,0-2,-1-1,1-1,0-2,0 0,-1-1,32-11,-7-2,73-15,-45 14,-54 11</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5T12:45:02.942"/>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 11,'21'1,"0"2,0 1,-1 0,1 1,34 15,-30-11,1-1,-1 0,28 2,24-4,105-6,-71-2,-70 0,52-9,-51 5,49-1,-35 9,-40-1,0 0,0-1,0 0,1-1,-1-1,-1-1,32-9,-22 3,1 1,0 1,0 1,0 2,42-3,140 8,-86 3,-39-3,-34 1,0-2,61-8,-80 2</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5T12:45:19.906"/>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2513 0,'2'125,"-5"139,-9-170,-2 35,2-8,6-80,-1 50,5 29,5 214,23-108,-18-151,10 193,-19 1180,4-1407,1 1,2-1,21 74,6 29,-27-83,-3 0,-5 86,-1-30,4-78,0-24,0 0,-1 1,-3 17,2-29,1 0,-1 0,0 0,-1 0,1 0,-1 0,0-1,0 1,0 0,0-1,-1 0,1 0,-1 1,0-1,0-1,-4 5,-5 0,-1 1,1-2,-1 0,0-1,0 0,-1 0,1-2,-1 0,0 0,0-1,0-1,0-1,0 0,-28-3,-11-6,1-1,-83-30,72 21,16 5,-1 2,0 2,-1 2,0 3,-69 0,90 5,-23 3,0-3,0-2,0-3,-74-15,45 3,-1 3,0 3,-1 4,-109 5,60 0,-121 5,184 6,-88 24,130-27,0 0,0 1,1 1,-33 14,36-10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5T12:45:33.361"/>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11 0,'1'22,"1"-1,7 31,3 31,-11-75,-1-1,1 1,0-1,1 0,0 1,0-1,0 0,1 0,0 0,1-1,-1 1,6 6,-7-10,1 0,0 0,0 0,0-1,1 1,-1-1,0 0,1 0,0 0,-1 0,1-1,0 1,0-1,0 0,0 0,0-1,0 1,0-1,0 0,0 0,0 0,0 0,0-1,5-1,5-2,-1 0,1-1,-1-1,0 0,16-10,31-14,-29 18,1 1,0 2,0 0,1 3,0 1,0 1,44 1,1492 5,-1564-2,-1 0,1 0,0 0,0 1,-1 0,1 0,0 0,-1 1,1-1,-1 1,0 0,0 0,1 1,-1-1,-1 1,1 0,4 4,-5-4,-1 1,1-1,-1 1,0 0,-1 0,1-1,0 1,-1 0,0 1,0-1,0 0,-1 0,1 0,-1 0,0 1,0-1,-1 0,1 0,-1 0,-1 5,1-4,0-1,-1 1,0 0,0-1,0 0,0 1,0-1,-1 0,0 0,0 0,0-1,0 1,-1-1,1 1,-1-1,0 0,0 0,0-1,0 0,-1 1,1-1,0 0,-1-1,0 1,1-1,-9 1,-11 1,-1-1,1-1,-1-1,-28-3,6 0,-790-1,448 6,370-1,1 1,-1 0,1 1,0 1,-28 10,-85 41,93-37,-1-2,-67 20,67-26,-46 10,78-19,0 0,0 0,0-1,0 0,-1-1,1 1,0-1,0 0,-8-3,15 4,0 0,1 0,-1 0,0 0,0 0,1 0,-1 0,0 0,0 0,1-1,-1 1,0 0,0 0,1 0,-1 0,0 0,0 0,1 0,-1-1,0 1,0 0,0 0,0 0,1-1,-1 1,0 0,0 0,0 0,0-1,0 1,1 0,-1 0,0-1,0 1,0 0,0 0,0-1,0 1,0 0,0 0,0-1,0 1,0 0,0 0,0-1,0 1,0 0,0 0,-1-1,1 1,0 0,0 0,0-1,0 1,0 0,0 0,-1 0,1-1,0 1,0 0,0 0,-1 0,1 0,0 0,0-1,-1 1,1 0,29-11,-20 8,24-10,3-1,45-24,-81 38,0 0,0 0,0 0,0 0,0 0,0 0,1 0,-1 0,0 0,0 0,0 0,0 0,0 0,0 0,1 0,-1 0,0-1,0 1,0 0,0 0,0 0,0 0,0 0,0 0,0 0,1 0,-1-1,0 1,0 0,0 0,0 0,0 0,0 0,0-1,0 1,0 0,0 0,0 0,0 0,0 0,0 0,0-1,0 1,0 0,0 0,0 0,0 0,-1 0,1 0,0-1,0 1,0 0,0 0,0 0,0 0,0 0,0 0,0 0,-1 0,1 0,0-1,-14-2,-18 1,2 1,10 0,0 1,-1 1,-19 3,35-3,1 0,-1 0,1 0,-1 0,1 1,-1 0,1 0,0 0,0 0,0 1,0 0,1 0,-1 0,1 0,-1 0,1 1,0-1,-3 6,5-8,1 0,-1 0,0 0,1 0,-1 0,1 0,-1 0,1 0,0 0,-1 1,1-1,0 0,0 0,0 0,0 0,0 1,0-1,0 0,0 0,0 0,0 0,1 1,-1-1,0 0,1 0,-1 0,1 0,1 2,-1-2,1 1,0-1,0 0,1 1,-1-1,0 0,0 0,0 0,1-1,-1 1,0-1,1 1,2-1,8 2,0-2,0 0,26-3,49-8,0 3,163 8,-85 25,-113-14,80 4,-15-1,-78-8,55 1,421-8,-484 0,0-3,0 0,35-10,-180 10,73 5,-1-3,1-1,0-2,-43-10,35 4,0 3,-85-3,-102 12,86 2,120-3,-13-2,0 3,1 1,-1 2,1 2,-50 13,57-11,0-1,0-2,-66 2,-24 3,111-8,-95 11,96-12,0-1,0 0,0-1,0 0,0-1,-18-4,28 5,0-1,1 1,-1 0,0 0,0-1,1 1,-1-1,0 1,1-1,0 0,-1 0,1 0,0 1,0-1,0 0,0-1,0 1,0 0,1 0,-1 0,1 0,0 0,-1-1,1 1,0 0,0 0,1-4,-1-25</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5T12:45:37.817"/>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0,'0'650,"2"-611,10 56,1 28,13 108,-14-159,2 106,-15 415,-1-736,5-162,-2 296,0 0,0 0,1 0,1 0,-1 0,2 0,-1 1,9-16,4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5T12:46:06.403"/>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57 62,'0'7,"1"0,0 0,0 0,1 0,-1 0,1 0,1 0,0 0,0-1,0 0,0 1,1-1,0 0,1-1,-1 1,1-1,0 0,0 0,1 0,-1-1,1 0,11 6,-5-3,1-1,0 0,0-1,1-1,-1 0,1-1,0 0,0-1,0-1,21 0,118-6,-196 7,18-1,-1 0,-41-5,62 4,1-1,-1 0,0 0,0 0,0 0,1-1,-1 0,0 0,1 0,0-1,0 1,-1-1,1 0,1 0,-1 0,0-1,1 0,0 1,-4-7,5 8,1-1,0 1,0 0,0-1,0 1,0-1,1 1,-1-1,1 1,0-1,0 0,0 1,0-1,0 0,0 1,1-1,-1 1,1-1,-1 1,1-1,2-3,0 2,0-1,0 1,0 0,1 0,-1 0,1 1,0-1,0 1,1 0,5-4,6-1,0 0,1 1,0 1,0 0,28-5,-22 8,0 1,0 0,0 2,0 1,0 0,23 6,134 37,-136-30,1-2,0-2,0-2,54 2,-71-10,36 2,0-3,120-18,-184 19,84-13,-77 12,0 0,0 1,0 0,0 0,0 1,0-1,0 2,0-1,10 4,-17-5,0 0,0 0,0 0,1 0,-1 0,0 0,0 1,0-1,1 0,-1 0,0 0,0 0,0 0,0 1,0-1,1 0,-1 0,0 0,0 1,0-1,0 0,0 0,0 0,0 1,0-1,0 0,0 0,0 1,0-1,1 0,-2 0,1 0,0 1,0-1,0 0,0 0,0 1,0-1,0 0,0 0,0 0,0 1,0-1,0 0,-1 0,1 0,0 0,0 1,0-1,-1 0,-15 11,-21 4,5-8,0-2,-1-1,-48-1,-102-10,180 7,-56-8,56 8,0-1,0 1,0-1,0 0,0 0,0 0,0 0,0-1,1 1,-1-1,1 0,-1 1,1-1,-1 0,1-1,-4-3,7 5,-1 0,0 1,0-1,1 0,-1 0,0 1,1-1,-1 0,1 1,-1-1,1 0,-1 1,1-1,0 1,-1-1,1 1,0-1,-1 1,1-1,0 1,0 0,-1-1,1 1,0 0,0 0,0-1,-1 1,1 0,0 0,0 0,0 0,0 0,-1 0,2 1,35-4,-36 3,491-1,-227 3,-225 0,-1 2,72 17,-69-12,0-2,52 3,-64-8,-18-1,0 0,0-1,1 0,-1-1,0 0,0-1,15-4,-25 5,1 0,-1-1,0 1,0-1,0 0,0 1,0-1,0 0,0 0,0 0,-1 0,1 0,-1-1,1 1,-1 0,0-1,0 1,0-1,0 0,-1 1,1-1,-1 1,1-1,-1 0,0 1,0-1,0 0,-1 1,1-1,-1 0,1 1,-2-5,1 3,0 0,-1 0,1 0,-1 0,0 1,0-1,0 0,0 1,0-1,-1 1,0 0,0 0,0 0,0 0,0 1,0-1,-1 1,1 0,-1 0,-6-3,-19 0,-1 1,1 2,-1 0,0 3,-40 4,-26-1,-54 10,0 0,-513-15,681 0,-4 1,0 0,0 0,0 1,0 1,-1 0,18 5,-28-5,0-1,0 0,0 1,-1 0,1 0,0 0,-1 0,1 0,-1 0,0 0,1 1,-1-1,-1 1,1 0,0 0,0 0,-1 0,0 0,1 0,-1 0,-1 0,1 0,0 0,-1 1,1-1,-1 0,0 0,0 1,0-1,-1 0,1 0,-2 5,-3 17,-1 0,-1-1,-14 33,12-37,2 1,0 0,1 1,1-1,-2 28,3-23,0 1,-2-1,0 0,-12 27,8-23,1 0,-8 45,12-16,4 82,3-97,-2 0,-2 1,-15 80,1-60,4-20,1 1,-4 53,11-42,-3 0,-2-1,-3 0,-3 0,-1-2,-27 59,24-65,13-32,0 1,-1-1,-1 0,0-1,-19 25,26-38,0-1,0 0,0 0,0 0,-1 0,1 0,0 0,-1 0,1-1,-1 1,1-1,-1 1,1-1,-1 1,1-1,-1 0,1 1,-1-1,1 0,-1 0,0 0,1 0,-1-1,1 1,-1 0,0-1,1 1,-1-1,1 1,0-1,-1 0,1 0,-1 0,1 1,0-1,0 0,-1-1,1 1,0 0,0 0,0 0,0-1,0-1,-6-5,1 0,1 0,-1-1,1 0,-4-12,-159-397,141 345,-26-104,12 32,28 93,1 0,3-1,-4-102,13 145,-1 0,0-1,-1 1,0 0,-1 0,0 0,0 1,-1-1,0 1,-10-16,13 24,1 1,-1-1,0 0,1 1,-1-1,0 0,1 1,-1-1,0 1,0 0,0-1,1 1,-1 0,0-1,0 1,0 0,0 0,0-1,1 1,-1 0,0 0,0 0,0 0,0 1,0-1,0 0,0 0,1 0,-1 1,0-1,0 0,0 1,1-1,-1 1,0-1,0 1,1-1,-1 1,0-1,1 1,-1 0,1-1,-1 1,1 0,-1 0,1 0,-1-1,1 2,-29 50,21-37,-5 13,1 1,2 0,1 1,1-1,-6 41,-15 57,17-91,1 0,3 1,0 0,-3 70,13-40,0-48,-1 0,-1 0,0 0,-2 0,0 0,-8 32,-3-30,13-21,0 1,-1-1,1 0,0 0,0 0,-1 0,1 0,0 0,-1 0,1 0,0 0,-1 0,1 0,0 0,-1 0,1 0,0 0,-1 0,1 0,0 0,0-1,-1 1,1 0,0 0,0 0,-1 0,1-1,0 1,0 0,-1 0,1 0,0-1,0 1,0 0,-1-1,1 1,-14-38,10 25,3 41,2-13,-1-7,1 0,-1 1,-1-1,1 0,-1 0,-1 0,0 0,-3 9,5-17,0 0,0 0,0 1,0-1,0 0,0 0,0 0,0 0,0 1,0-1,0 0,0 0,0 0,0 0,0 0,0 1,-1-1,1 0,0 0,0 0,0 0,0 0,0 0,0 0,-1 1,1-1,0 0,0 0,0 0,0 0,-1 0,1 0,0 0,0 0,0 0,0 0,-1 0,1 0,0 0,0 0,0 0,0 0,-1 0,1 0,0 0,0 0,0 0,0 0,-1-1,1 1,0 0,0 0,-7-12,1-18,6 27,1 1,-1-1,1 1,0-1,0 1,0-1,0 1,0-1,0 1,1 0,-1 0,1 0,0-1,-1 2,1-1,0 0,0 0,0 1,0-1,1 1,-1-1,0 1,1 0,-1 0,1 0,-1 0,1 1,-1-1,1 0,0 1,2 0,14-3,0 1,0 1,22 1,-28 1,257 21,-252-20,94 6,133-8,-99-2,-107 2,-1-2,0-2,72-16,-90 14,-1 0,0-1,0 0,-1-2,0 0,0-1,-1-1,0-1,18-16,-30 23,0 1,-1-1,1 0,-1 0,0 0,-1-1,1 1,-1-1,0 0,0 0,-1 0,0 0,0-1,0 1,-1 0,0-1,1-7,-3 8,0 0,1 1,-2-1,1 1,-1 0,0-1,0 1,0 0,-1 0,1 0,-1 0,-1 1,1-1,-1 1,1 0,-1 0,0 0,-1 0,1 1,-7-4,-6-4,-1 2,0 0,-1 2,0 0,0 0,0 2,-1 1,0 0,-34-2,-14-3,51 6,-1-2,1 0,0 0,1-2,-1 0,1-1,0 0,1-2,0 0,1 0,0-1,0-1,1-1,-14-16,12 10,1 0,1 0,1-2,0 1,2-1,1-1,0 0,1 0,2-1,-6-31,9 36,-2 0,0-1,-1 2,-1-1,0 1,-14-23,17 33,-1 1,0-1,0 1,0 0,-1 0,1 1,-13-10,14 13,1 0,0 1,-1-1,1 0,-1 1,0 0,0 0,1 0,-1 0,0 1,0-1,0 1,0 0,0 0,0 0,-6 2,6-1,0 1,0 0,1 0,-1 0,1 0,-1 1,1-1,0 1,0 0,0 0,0 0,0 0,1 1,-1-1,1 1,0 0,0-1,0 1,1 0,-1 0,0 6,-3 6,1 1,0 0,-1 32,2-11,1 0,2 0,2-1,2 1,8 38,-9-69,-1 0,1-1,0 1,1-1,0 1,0-1,0 0,1-1,0 1,0-1,0 0,0 0,1 0,9 5,-4-2,-1 0,0 1,10 12,-17-17,0-1,-1 1,1-1,-1 1,0 0,0 0,-1 0,1 0,-1 0,0 0,0 0,0 0,-1 1,1-1,-1 0,-1 8,0-5,0 1,-1-1,0 0,-1 0,1 0,-1 0,-1 0,-7 11,-5 4,-1-2,0 0,-2-1,-25 20,-90 81,106-93,-1-1,-2 0,0-3,-1-1,-2-1,-51 24,82-43,1-1,-1 0,1 0,-1 0,0 0,1-1,-1 1,0-1,0 1,1-1,-1 0,0 0,0 0,1-1,-1 1,0-1,0 1,1-1,-1 0,-4-2,4 1,0-1,1 1,-1 0,1-1,0 0,-1 1,1-1,1 0,-1 0,0 0,1-1,-1 1,1 0,-1-5,-2-11,0-1,2 0,0 0,2-31,0 20,-1 7,1 1,1-1,1 0,1 1,1-1,2 1,8-27,-7 33,0 0,1 0,0 1,1 0,1 1,1 0,0 0,1 1,0 0,1 1,21-16,-3 11,1 1,1 1,0 1,1 2,64-15,-77 22,55-13,2 3,151-11,160 19,-126 6,-234 1,0-2,0-1,-1-2,1 0,51-21,-51 19,0 0,1 2,0 1,1 2,34 0,-27 1,-1-1,38-8,-163 6,-46 7,-121-5,229-1,-1-1,1-2,1-1,-29-12,-33-9,64 23,5 2,1-1,-1-1,-22-10,37 15,0 0,1 0,-1-1,1 1,-1-1,1 0,-1 0,1 1,0-1,0-1,0 1,0 0,0 0,0-1,1 1,-1-1,1 0,0 1,0-1,0 0,0 0,0 0,1 1,-1-1,1 0,0 0,0-5,1 4,0 0,1-1,0 1,0 0,1 0,-1 0,1 1,0-1,0 0,0 1,0 0,0 0,1 0,-1 0,1 0,8-3,6-5,1 1,25-9,-10 7,1 1,1 2,0 2,0 1,48-2,181 11,-264-3,25 1,0 0,-1 2,1 1,-1 1,1 1,-1 2,45 19,-53-18,21 10,43 29,-67-38,-2 0,0 0,0 1,-1 1,0 0,15 22,-12-16,-2 1,0 0,-1 1,-1 0,-1 1,-1-1,-1 2,-1-1,0 1,-2 0,0 0,0 25,-9 307,6-469,19-135,-12 160,-8-158,-2 107,0 12,4-137,-2 263,1-1,-1 1,0 0,1 0,0 0,-1 0,1 0,1 0,-1 0,0 0,1 0,-1 1,1-1,0 0,0 1,0-1,4-2,-6 5,0-1,0 1,0 0,0 0,0 0,0 0,0 0,0 0,1 0,-1 0,0 0,0 0,0 0,0 0,0 0,0 0,1 0,-1 0,0 0,0 0,0 0,0 0,0 0,0 0,1 0,-1 0,0 0,0 0,0 0,0 0,0 0,0 0,1 0,-1 0,0 0,0 0,0 0,0 0,0 1,0-1,0 0,0 0,0 0,0 0,1 0,-1 0,0 0,0 1,0-1,0 0,0 0,0 0,0 0,0 0,0 1,-1 11,-7 17,8-28,-6 18,-4 12,1 0,1 1,2 0,1 0,0 38,6 21,0-376,-4 407,3 97,3-177,1 0,1-1,14 48,-2-34,-9-31,-1 0,-1 0,-1 1,3 44,-8 376,-2-185,1-229,-2-1,0 0,-2-1,-12 37,-45 116,8-27,23-63,19-60,1 1,2 1,1-1,-4 40,5-20,-1 0,-28 90,19-76,3 1,2 0,-2 78,7-84,-27 112,31-167,1-9,-1-18,1-33,16-308,0 10,-34-256,14 304,-8 707,1-21,-13-5,25-368,-1 1,0-1,0 1,-1-1,0 0,-8 15,11-25,0 1,0-1,0 0,0 0,0 1,0-1,0 0,0 0,0 1,0-1,-1 0,1 0,0 0,0 1,0-1,0 0,-1 0,1 0,0 0,0 1,0-1,-1 0,1 0,0 0,0 0,-1 0,1 0,0 0,0 0,-1 0,1 0,0 0,0 0,-1 0,1 0,0 0,0 0,-1 0,1 0,0 0,0 0,-1 0,1 0,0 0,-1-1,-5-13,0-23,-179-1206,169 1153,13 73,2 9,0 1,0 0,-1-1,0 1,0 0,0 0,-6-9,8 15,0 1,-1 0,1-1,0 1,0 0,-1 0,1 0,0-1,-1 1,1 0,0 0,-1 0,1 0,0 0,-1 0,1 0,-1 0,1-1,0 1,-1 0,1 0,0 1,-1-1,1 0,-1 0,1 0,0 0,-1 0,1 0,0 0,-1 1,1-1,0 0,-1 0,1 0,0 1,0-1,-1 0,1 0,0 1,0-1,-1 0,1 1,0-1,0 0,0 1,0-1,0 0,-1 1,-6 13,1 1,1 0,0 0,1 0,0 1,1-1,1 1,-1 22,-3 14,-36 284,0 524,43-846,-1-2,0-1,0 1,-1 0,-3 11,4-23,1 1,-1-1,0 0,0 1,0-1,0 0,0 1,0-1,0 1,0-1,0 0,-1 1,1-1,0 0,0 1,0-1,0 0,0 1,-1-1,1 0,0 1,0-1,-1 0,1 1,0-1,0 0,-1 0,1 1,0-1,-1 0,1 0,0 0,-1 0,1 1,0-1,-1 0,1 0,0 0,-1 0,1 0,-1 0,1 0,0 0,-1 0,1 0,0 0,-1 0,1 0,-1-1,-12-20,3-12,2-1,1 0,-3-39,-2-8,-27-172,-42-214,77 450,3 10,0 0,-1 0,0 1,0-1,-1 1,1 0,-5-7,7 13,0 0,-1-1,1 1,0 0,0 0,-1-1,1 1,0 0,-1 0,1 0,0 0,-1-1,1 1,0 0,-1 0,1 0,0 0,-1 0,1 0,-1 0,1 0,0 0,-1 0,1 0,0 0,-1 0,1 0,0 1,-1-1,1 0,0 0,-1 0,1 0,0 1,-1-1,1 0,0 0,0 1,-1-1,1 0,0 0,0 1,0-1,-1 0,1 1,0-1,0 0,0 1,0-1,0 0,-1 1,-9 22,10-22,-42 136,7 1,-20 159,29-134,-38 196,56-333,8-26,0 0,0 0,0 0,0 1,0-1,0 0,0 0,0 0,0 0,0 0,0 0,0 1,0-1,0 0,-1 0,1 0,0 0,0 0,0 0,0 0,0 0,0 1,0-1,0 0,-1 0,1 0,0 0,0 0,0 0,0 0,0 0,0 0,-1 0,1 0,0 0,0 0,0 0,0 0,0 0,-1 0,1 0,0 0,0 0,0 0,0 0,0 0,0 0,0 0,-1 0,1-1,0 1,0 0,0 0,0 0,0 0,0 0,0 0,0 0,-1 0,1-1,0 1,0 0,0 0,-6-42,6-348,1 21,-1 355,-1 0,-1 0,-4-22,6 36,0 0,0 0,0-1,0 1,0 0,0 0,0 0,0 0,0 0,0-1,0 1,0 0,0 0,-1 0,1 0,0-1,0 1,0 0,0 0,0 0,0 0,0 0,0 0,0-1,-1 1,1 0,0 0,0 0,0 0,0 0,0 0,0 0,-1 0,1 0,0 0,0 0,0 0,0 0,0 0,-1 0,1 0,0 0,0 0,0 0,0 0,-1 0,1 0,0 0,0 0,0 0,0 0,0 0,-1 0,1 0,0 0,0 0,0 0,0 0,0 1,0-1,-1 0,1 0,0 0,0 0,0 0,0 1,-9 16,-4 27,-80 470,72-374,20-130,0 0,-1-1,0 1,-1-1,0 0,0 1,-7 11,10-21,0 1,0-1,-1 0,1 0,0 1,0-1,0 0,-1 0,1 1,0-1,0 0,-1 0,1 0,0 0,0 1,-1-1,1 0,0 0,-1 0,1 0,0 0,-1 0,1 0,0 0,0 0,-1 0,1 0,0 0,-1 0,1 0,0 0,-1 0,1 0,0 0,0-1,-1 1,1 0,0 0,0 0,-1 0,1-1,0 1,0 0,-1 0,1 0,0-1,0 1,0 0,0 0,-1-1,1 1,0 0,0-1,0 1,0 0,0 0,0-1,0 1,0 0,0-1,0 1,-7-25,7 24,-47-359,19 101,18 196,-3 0,-22-62,35 124,0-1,0 0,-1 0,1 0,-1 0,0 0,0 1,1-1,-1 0,0 0,0 1,-1-1,1 1,0-1,0 1,-1 0,1-1,-1 1,1 0,-1 0,-3-2,4 4,-1-1,1 0,0 1,0 0,-1-1,1 1,0 0,0 0,0-1,0 1,0 0,0 0,0 0,0 0,0 1,0-1,1 0,-1 0,0 0,1 1,-1-1,0 2,-7 15,2 1,-10 38,-23 134,8 2,-7 258,42-1202,-34 1222,16-310,11-121,3-21,-1 0,-1 0,-1 0,-1 0,-8 25,7-54,2-12,2 11,-9-204,-48-264,58 477,-11-37,11 38,0 1,-1-1,1 1,0-1,0 1,0-1,-1 1,1-1,0 1,0 0,-1-1,1 1,0-1,-1 1,1 0,-1-1,1 1,0 0,-1-1,1 1,-1 0,1 0,-1 0,1-1,-1 1,1 0,-1 0,1 0,-1 0,1 0,-1 0,1 0,-1 0,1 0,-1 0,1 0,-1 0,1 0,-1 1,1-1,-1 0,1 0,-1 0,1 1,0-1,-1 0,1 1,-1-1,1 0,0 1,-1-1,1 0,0 1,-1-1,1 1,0-1,0 1,-1-1,1 0,0 1,0-1,0 1,0-1,-1 1,1 0,-8 16,1 0,1 0,0 1,1-1,-5 32,-2 10,-40 230,14-64,35-208,2-11,1-1,-1 1,-1-1,1 1,-1-1,0 0,0 0,-1 0,-4 7,7-12,0 0,-1 0,1 0,0 0,-1 0,1-1,-1 1,1 0,0 0,-1 0,1 0,0-1,0 1,-1 0,1 0,0 0,-1-1,1 1,0 0,0 0,-1-1,1 1,0 0,0-1,0 1,0 0,-1-1,1 1,0 0,0-1,0 1,0-1,0 1,0 0,0-1,0 1,0 0,0-1,0 1,0 0,0-1,-3-22,0-410,6 267,-3 711,-2-721,1-126,5 217,22-129,-23 198,0 1,1-1,1 1,0 0,1 1,1-1,0 1,16-23,-18 31,1-1,0 1,1 0,-1 0,1 1,0 0,1 0,-1 0,1 1,0 0,0 1,0 0,0 0,1 1,-1 0,1 0,10 0,18 1,1 1,-1 3,0 1,0 1,-1 2,44 15,-42-11,0-2,0-1,1-2,0-1,68-2,-75-7,0 0,0-2,0-2,-1-1,0-1,-1-1,0-2,-1-1,-1-1,0-2,-1-1,0-1,-2-1,0-1,-2-1,34-41,-49 54,-2 1,0 0,0 1,1 0,0 0,0 0,11-6,-17 12,0 1,0-1,0 1,1-1,-1 1,0 0,0 0,0-1,0 1,0 0,1 0,-1 0,0 0,0 1,0-1,0 0,0 0,1 1,-1-1,0 0,0 1,0-1,0 1,0 0,0-1,0 1,0 0,-1 0,1-1,0 1,0 0,0 0,-1 0,1 0,-1 0,1 0,-1 0,1 0,-1 0,1 0,-1 0,0 2,16 58,-15-53,28 204,-20-126,4-2,23 86,-22-142,-13-28,-1 1,0-1,1 1,-1-1,1 0,-1 1,1-1,-1 0,1 0,-1 1,1-1,-1 0,1 0,-1 0,1 0,-1 1,1-1,-1 0,1 0,0 0,-1 0,1 0,-1 0,1-1,-1 1,1 0,-1 0,2-1,1-1,-1 0,1-1,-1 1,1-1,-1 0,0 0,0 0,0 0,0-1,0 1,-1 0,2-6,24-72,-3 0,14-94,-18 77,98-648,-116 729,-3 25,-3 27,-69 278,30-151,29-100,2-8,-2-1,-22 53,21-81,15-24,0-1,0 0,0 0,-1 1,1-1,0 0,0 0,-1 0,1 1,0-1,0 0,-1 0,1 0,0 0,-1 0,1 0,0 0,0 1,-1-1,1 0,0 0,-1 0,1 0,0 0,-1 0,1 0,0-1,0 1,-1 0,1 0,0 0,-1 0,1 0,0 0,0 0,-1-1,1 1,-1 0,0-4,-1 1,0-1,1 1,0-1,0 0,0 1,0-1,1 0,-1 0,1-4,-1-408,1 408,0-8,1 1,1-1,6-26,-5 40,0 10,1 17,5 526,-11-342,0 64,3 309,0-580,-1 17,1 0,0-1,6 23,-7-41,0 0,0 0,0 0,0 0,1 0,-1 0,0 0,0 0,0 0,0 0,0-1,0 1,0 0,1 0,-1 0,0 0,0 0,0 0,0 0,0 0,0 0,0 0,1 0,-1 0,0 0,0 0,0 0,0 0,0 1,0-1,0 0,1 0,-1 0,0 0,0 0,0 0,0 0,0 0,0 0,0 0,0 0,0 0,1 1,-1-1,0 0,0 0,0 0,0 0,0 0,0 0,0 0,0 1,0-1,0 0,5-20,0-27,-3 20,0 17,-1 1,0 0,-1-1,0 1,-1-1,1 1,-2-1,0 1,0 0,-5-14,6 22,1 0,-1 1,1-1,-1 0,1 1,-1-1,1 1,-1-1,0 1,1 0,-1-1,0 1,0 0,1-1,-1 1,0 0,0 0,0-1,1 1,-1 0,0 0,0 0,0 0,1 0,-1 0,0 1,0-1,0 0,1 0,-1 1,-1-1,-24 16,24-15,-44 38,1 1,2 3,-49 63,-11 9,100-111,-1 0,1-1,-1 1,0-1,0 0,0 0,-1 0,1-1,-1 1,1-1,-1 0,0-1,-6 2,8-3,1 0,-1 0,0 0,0 0,0-1,0 1,1-1,-1 0,0 0,1 0,-1 0,0-1,1 1,0-1,-1 1,1-1,0 0,0 0,0 0,0 0,0 0,0-1,1 1,-3-4,-11-18,1 0,0-1,2-1,-11-34,-27-116,23 76,12 45,7 24,-1 0,-18-40,27 70,0 0,0 1,0-1,-1 1,1-1,0 1,0-1,0 0,-1 1,1-1,0 1,-1-1,1 1,0 0,-1-1,1 1,0-1,-1 1,1 0,-1-1,1 1,-1 0,1-1,-1 1,1 0,-1 0,1-1,-1 1,0 0,1 0,-1 0,1 0,-1 0,1 0,-2 0,-8 21,-4 64,3 0,0 131,11-199,-1-10,1 0,0 0,0 0,0 0,1 0,0 0,4 14,-5-21,1 1,-1-1,0 0,0 0,0 0,0 1,1-1,-1 0,0 0,0 0,1 0,-1 0,0 0,0 1,1-1,-1 0,0 0,0 0,1 0,-1 0,0 0,0 0,1 0,-1 0,0 0,0 0,1 0,-1 0,0 0,0-1,1 1,-1 0,0 0,0 0,1 0,-1 0,0 0,0-1,0 1,1 0,-1 0,0 0,0-1,0 1,0 0,1 0,-1-1,0 1,0 0,0 0,0 0,0-1,0 1,20-26,-2-1,0-1,-2 0,16-40,-3 10,4-15,-25 51,2 1,0 0,1 1,1 0,0 1,25-29,-35 46,-1 1,1-1,0 0,0 1,-1 0,1-1,0 1,0 0,0 0,1 0,-1 0,0 0,0 1,0-1,1 1,-1-1,0 1,0 0,1 0,-1 0,0 0,1 0,-1 1,0-1,0 1,1-1,-1 1,0 0,0 0,0 0,0 0,0 0,0 0,0 1,0-1,0 0,-1 1,1 0,2 3,7 8,-1 1,-1-1,0 2,10 23,-5-11,5 5</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5T12:46:08.418"/>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1,'0'0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5T12:46:13.969"/>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52 1,'-1'12,"-1"1,0 0,-1-1,0 1,-9 20,6-17,1 0,-6 29,10-42,-1 10,0 1,1 0,1-1,0 1,3 23,-3-36,0-1,0 0,0 1,0-1,0 0,0 1,0-1,0 0,0 1,0-1,0 0,0 1,1-1,-1 0,0 1,0-1,0 0,1 1,-1-1,0 0,0 0,1 1,-1-1,0 0,1 0,-1 0,0 1,1-1,-1 0,0 0,1 0,-1 0,0 0,1 0,-1 0,0 0,1 0,0 0,13-11,8-21,1-41,-16 50,-7 23,0 0,0 0,0 0,0 0,0 0,0 0,0 0,0 1,0-1,0 0,0 0,1 0,-1 0,0 0,0 0,0 0,0 0,0 0,0 0,0 0,0 0,0 0,1 0,-2 19,-2 31,2-1,2 1,2-1,3 1,16 66,-15-85,0 0,-2 1,2 51,-10 100,0-61,4 1254,-4-1331,-10 63,3-36,3-17,-12 181,20 297,-1-527,0 0,0 0,0 0,0 0,1 0,0 0,0-1,0 1,1 0,2 6,1-8,0-5</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5T12:46:15.896"/>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0,'0'0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5T12:46:17.786"/>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 1,'0'0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2T14:28:37.747"/>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 0,'0'0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5T12:46:19.389"/>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 10,'4'-4,"2"-2</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5T12:46:20.996"/>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 1,'0'4,"0"2</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5T12:46:23.118"/>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590 1,'-23'0,"1"2,-1 1,1 1,0 0,0 2,0 1,1 0,0 2,0 0,1 1,-27 19,39-24,0 0,0-1,-1 0,1-1,-1 1,0-2,0 1,0-1,-1-1,1 1,0-1,-1-1,1 0,-16-2,14-1,0 0,0 0,1-1,-1-1,1 0,0 0,0-1,1 0,-1 0,1-1,-13-14,2 2</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5T12:46:53.469"/>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1,'0'0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5T12:46:54.294"/>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1,'0'0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5T12:46:57.062"/>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1,'0'0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5T12:46:58.825"/>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11,'0'-4,"0"-2</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5T12:47:01.258"/>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1,'32'0,"-1"1,0 1,0 2,-1 1,1 1,55 20,-59-17,-1-1,1-2,1 0,-1-2,32 1,145-6,-82-2,-13 3,-87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5T12:47:07.708"/>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0,'5'0,"0"0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5T12:47:10.333"/>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1,'0'0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2T14:28:39.931"/>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 1,'0'0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5T12:47:16.990"/>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1,'20'1,"0"2,-1 0,1 1,31 11,17 4,-10-7,0-3,1-3,99-1,-162-5,-4 1,0-1,-1 0,1 0,-1-1,1 0,0 0,-1-1,-14-5,22 7,1-1,0 1,0 0,0-1,-1 1,1 0,0-1,0 1,0-1,0 1,0 0,0-1,0 1,0-1,0 1,0-1,0 1,0 0,0-1,0 1,1-1,-1 1,0 0,0-1,0 1,1 0,-1-1,0 1,0 0,1-1,-1 1,0 0,0 0,1-1,-1 1,0 0,1 0,-1-1,1 1,15-13,-15 13,8-6,0 1,0 0,0 1,1 0,-1 1,1 0,0 0,0 1,0 0,0 1,0 0,0 1,11 0,14 4,1 1,49 13,-49-10,69 8,330-13,-215-6,715 3,-913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5T12:47:20.788"/>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1,'20'330,"-11"-201,3 20,-4-78,-6-44,2 0,0 0,14 46,-10-44,-1 0,-2 0,-1 0,-2 0,-1 46,0-30,7 55,-4-76,-1-13,-1 1,0 0,-1 0,0 0,-1 0,0 0,-1-1,0 1,-4 16,5-28,0 0,0 0,-1-1,1 1,0 0,0 0,0 0,0-1,0 1,0 0,0 0,-1 0,1 0,0 0,0-1,0 1,0 0,-1 0,1 0,0 0,0 0,0 0,-1 0,1 0,0-1,0 1,0 0,-1 0,1 0,0 0,0 0,0 0,-1 0,1 0,0 0,0 1,0-1,-1 0,1 0,0 0,0 0,0 0,-1 0,1 0,0 0,0 0,0 1,0-1,-1 0,1 0,0 0,0 0,0 1,0-1,0 0,0 0,0 0,-1 1,1-1,0 0,0 0,0 1,-3-12</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5T12:47:23.123"/>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 7,'0'-5,"4"4,2 1</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5T12:47:27.780"/>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 50,'174'-2,"189"5,-321 2,1 2,79 23,-48-10,-50-14,1-2,-1 0,1-1,0-2,0 0,-1-2,1-1,0-1,-1 0,1-2,43-16,-32 9,1 2,-1 1,1 2,72-5,156 12,-120 3,462-3,-565-2,-1-3,70-16,-14 3,-75 14</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5T12:47:31.797"/>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0 238,'24'0,"-3"-1,1 0,-1 2,1 0,-1 2,0 0,1 1,-2 1,38 15,-31-8,0-2,1 0,54 10,91 5,-103-17,90 11,95 13,-177-23,1-4,115-7,-60-1,-46 5,-34 0,-1-2,99-14,-114 9,47-1,-64 6,1-1,-1-1,0 0,0-2,0 0,0-2,39-15,22-15,-64 30,0-1,-1 0,0-2,0 0,-1 0,0-2,0 0,14-14,-28 22,1 1,-1 0,0-1,0 1,0-1,0 0,-1 0,1 0,-1 0,0 0,0 0,0 0,0 0,0 0,-1 0,1-1,-1 1,0 0,0 0,-1-6,0 5,0 0,-1 0,0 1,0-1,0 0,0 1,0 0,-1-1,0 1,1 0,-1 0,0 1,-1-1,-3-2,-13-8,-1 2,0 0,0 1,-35-10,49 18,-27-9,0 3,0 0,0 3,-55-3,-143 10,96 2,90-4,0 2,1 2,-1 1,-55 15,54-6,0-3,0-2,-1-2,-68 1,44-11,-91-18,58 7,67 16,37-2,1 0,0 0,-1 0,1 0,0 0,-1 0,1 1,0-1,-1 0,1 0,0 0,-1 0,1 1,0-1,0 0,-1 0,1 1,0-1,0 0,0 1,0-1,-1 0,1 1,0-1,0 0,0 1,0-1,0 0,0 1,0-1,0 1,13 14,30 11,1-1,1-2,55 19,-62-28,0 2,-1 1,-1 2,-1 1,62 49,-78-50,-1 1,-1 1,20 31,-21-29,1 0,33 35,-42-51,0 0,0-1,0 0,1 0,0-1,0 0,0-1,0 0,1 0,0-1,14 3,29 4,1-2,0-2,0-3,106-8,-150 3,1 0,0-1,-1 0,1-1,-1 0,0-1,-1 0,1-1,-1 0,0 0,0-1,-1 0,0 0,8-10,-10 11,-1 0,0-1,0 0,-1 0,0 0,0 0,-1-1,0 1,0-1,0 0,-1 0,-1 0,1 0,-1 0,-1 0,1 0,-1-1,-1 1,-2-13,1 14,0-1,-1 1,0 0,-1 0,0 0,0 1,0-1,-1 1,0 0,0 0,0 0,-9-6,-9-6,-48-30,17 17,-1 3,-1 2,-61-19,-184-40,248 75,0 3,-1 2,0 3,0 2,-58 7,101-6,0 0,0 0,0 1,1 0,-1 1,1 0,0 1,-19 10,25-12,0 1,0 1,0-1,0 0,1 1,0 0,-1 0,1 0,1 0,-1 0,1 1,-1-1,1 1,1 0,-1 0,1-1,-1 1,2 0,-1 0,0 0,1 8,0-3,0-1,0 1,1 0,1-1,0 1,0-1,1 1,0-1,0 0,1 0,0 0,1-1,7 10,-3-5,1-1,1-1,0 0,0 0,1-2,0 1,22 12,4-2,2-2,-1-1,2-2,0-2,44 8,36 3,0-4,143 4,-223-23</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5T12:47:49.842"/>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1,'0'0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5T12:47:50.729"/>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 1,'0'0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5T12:47:52.647"/>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0,'0'0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5T12:47:54.973"/>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1,'0'0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5T12:47:58.509"/>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1,'0'0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2T14:28:41.348"/>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1,'0'0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5T12:47:59.630"/>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 11,'4'-4,"2"-2</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5T12:48:03.185"/>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 11,'4'-4,"2"-2</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5T12:48:04.198"/>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1,'0'0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5T12:48:05.130"/>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 0,'0'0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5T12:48:09.274"/>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0,'0'0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5T12:48:10.856"/>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10 11,'-4'-5,"-2"-1</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5T12:48:12.469"/>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1,'0'0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5T12:48:31.408"/>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 62,'1959'0,"-1912"2,51 9,43 3,542-15,-644-1,53-9,27-2,-85 12,36 0,79-12,-52 3,1 4,103 9,-51-1,843-2,-834-13,6 0,1318 14,-1429-6,-27 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5T12:48:39.374"/>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 86,'3'-5,"0"1,1-1,-1 1,1 0,0 0,0 1,0-1,1 1,-1 0,1 0,5-2,-6 2,6-2,0 0,0 0,1 1,0 1,-1 0,2 0,-1 1,0 0,13 0,21 1,45 4,-17 1,537-4,-541 3,125 24,-37-4,66 3,-125-16,92 5,1582-16,-1735 3,55 9,28 3,749-12,-422-5,-440 3,109 0,115 15,-95-4,191-9,-150-5,-74 5,-47 1,-1-3,1-2,59-11,-89 8</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5T12:49:07.889"/>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2T14:28:42.502"/>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1 1,'0'0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5T12:49:11.878"/>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0,'0'1612,"0"-1587</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5T12:49:16.777"/>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58,'3'-1,"0"0,-1-1,1 1,0 0,0-1,-1 0,1 1,-1-1,1 0,1-3,19-11,-11 12,1 0,0 0,0 1,0 1,1 0,-1 1,1 0,-1 1,1 1,-1 0,22 4,-9 1,-1 1,1 2,-2 0,46 24,-57-27,0 0,0-1,0 0,1-1,0-1,24 4,83-3,-86-5,0 2,37 6,114 11,-173-15,1 1,-1 0,0 1,0 1,-1 0,18 12,-26-16,17 10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5T12:49:24.759"/>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79,'0'-1,"1"0,-1 0,1 0,-1-1,1 1,0 0,-1 0,1 0,0 0,0 0,0 1,0-1,0 0,0 0,0 0,0 1,0-1,0 1,0-1,0 1,3-1,30-11,-28 10,31-9,1 1,0 2,0 1,1 3,54-1,-34 6,0 2,0 2,-1 3,104 29,-127-29,0-1,1-1,0-2,0-2,64-4,-386 3,126-3,103-1,0-3,-106-24,111 18,-1 2,-1 2,-73-1,546 9,-178 2,-209 0,0 1,0 2,42 11,-41-8,0-1,64 5,-11-14,129-18,-149 14,110 6,24-1,-72-21,-106 20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5T12:49:30.006"/>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51 0,'0'42,"-2"-1,-1 0,-3 1,-18 70,22-106,-10 45,12-49,-1 1,1-1,0 1,-1-1,1 1,0-1,1 1,-1 0,0-1,1 1,0-1,-1 1,1-1,0 0,2 5,-2-7,-1 1,1-1,-1 0,1 1,0-1,-1 0,1 0,-1 0,1 1,0-1,-1 0,1 0,0 0,-1 0,1 0,-1 0,1 0,0 0,-1 0,1 0,0-1,-1 1,1 0,-1 0,1-1,-1 1,1 0,-1-1,1 1,-1 0,1-1,-1 1,1-1,-1 1,1-1,-1 1,0-1,1 0,17-22,-17 21,2-2,26-34,-29 38,0 0,1-1,-1 1,1-1,-1 1,0 0,1-1,-1 1,1 0,-1 0,1-1,-1 1,1 0,-1 0,1 0,0 0,-1-1,1 1,-1 0,1 0,-1 0,1 0,-1 0,1 0,0 1,0-1,0 1,-1 0,1 0,0 0,-1 0,1 0,-1 0,1 0,-1 0,1 0,-1 1,0-1,1 0,-1 0,0 0,0 1,0-1,0 0,0 2,-1 21,0 0,-9 46,-3 26,11 343,4-221,-4-183,-10 57,7-56,-3 53,9 74,-1-137</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5T12:49:39.898"/>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2338 685,'-11'10,"-1"0,0-1,-1 0,1-2,-2 1,1-1,-1-1,-19 6,-6-1,-73 13,2-12,0-4,-142-10,89-1,83 0,-116-22,27 3,132 17,1-1,-1-2,-65-24,-99-55,61 25,118 53,0 1,0 2,-26-5,38 9,-1 0,1 1,-1 1,0 0,1 0,-1 1,1 0,-1 1,-10 3,20-5,0 0,0 0,0 1,0-1,0 0,0 0,0 0,0 1,0-1,0 1,1-1,-1 1,0-1,0 1,0-1,0 1,1 0,-1-1,0 1,1 0,-1 0,0 0,1-1,-1 1,1 0,-1 0,1 0,0 0,-1 0,1 0,0 0,0 0,0 0,0 0,0 0,0 0,0 1,1 0,0 0,0-1,1 1,-1-1,0 0,1 1,-1-1,1 0,0 0,-1 0,1 0,0 0,0 0,-1-1,1 1,0-1,0 1,0-1,3 1,99 11,138 1,-85-8,-19 6,73 3,-158-15,11 0,-1 2,1 2,100 20,-109-14,1-1,0-3,83-4,22 2,-155-3,-1 1,1 0,-1 0,0 1,1-1,-1 1,0 0,0 0,0 1,0-1,-1 1,1 0,-1 1,0-1,1 1,-2 0,1 0,0 0,-1 0,0 1,0-1,3 6,4 11,-1 0,-1 0,-1 1,5 26,4 11,14 23,48 92,-76-170,17 42,-2-1,16 72,-20-54,-2 1,3 91,-11-139,2-27,8-42,-9 33,77-312,-63 289,-15 38,0 0,0 0,-1-1,1 1,-1-1,-1 1,1-1,-1 0,0 0,0 1,0-1,-1 0,0 0,-1-10,0 14,-1 0,1 0,0 1,-1-1,1 1,-1-1,1 1,-1 0,0-1,0 1,0 0,1 0,-1 0,0 0,0 1,0-1,0 0,-1 1,1 0,0-1,0 1,0 0,0 0,0 0,0 0,-1 1,1-1,0 0,0 1,-2 1,-10 0,1 2,0-1,-16 9,6-1,1 1,1 1,-30 23,-2 2,39-27,-1-1,-1-1,0-1,0 0,0-1,-1-1,0 0,-1-1,1-1,-1-1,0-1,0 0,0-1,0-1,-21-2,-26-10,0-2,-104-39,117 36,-163-63,186 70,0 0,-49-8,-21-6,30 4,-1 2,-118-15,62 9,86 15,0 1,-51-3,79 10,0 1,0 0,0 1,0 1,0 0,0 0,0 2,1-1,-1 1,1 1,-21 11,-5 7,-59 49,80-58,2 0,-1 2,2-1,0 1,-20 35,25-35,0 0,1 0,-9 28,14-37,1 0,-1 0,1 0,1 0,-1 0,1 0,0 0,1 0,0 0,0 0,4 13,-4-17,1 0,0 0,0 1,0-2,0 1,1 0,-1 0,1-1,0 1,-1-1,1 0,0 0,1 0,-1 0,0-1,0 1,1-1,-1 0,1 0,-1 0,1 0,-1 0,6-1,12 2,-1-1,1-1,20-3,-15 1,352-1,-62 50,-274-36,-1 1,-1 3,43 20,-41-16,0-2,72 19,25-1,-87-20,0-2,1-2,1-3,69 2,-65-9,-39 1,0-1,0-1,0 0,0-2,0 0,0-1,-1-1,20-7,-33 9,0-1,0 0,0-1,0 1,-1-1,0 0,0 0,0 0,0-1,0 0,-1 1,0-1,0 0,0 0,-1-1,0 1,0-1,0 1,0-1,-1 0,1-7,-2 8,1 1,-1-1,0 0,0 1,-1-1,1 0,-1 1,0-1,0 1,-1-1,1 1,-1 0,0-1,0 1,-1 0,1 0,-1 1,0-1,0 0,0 1,0 0,-1-1,1 1,-1 1,0-1,-6-3,-19-6,0 2,-1 0,0 2,-34-4,-35-10,-237-89,29 8,289 96,0 0,-29-18,37 19,1 0,-1 1,0 0,0 1,-1 0,0 0,1 1,-1 0,0 1,-1 0,-14 0,21 3,1 0,0 1,0-1,0 1,0 0,0 0,1 1,-1-1,0 1,1-1,0 1,0 0,0 0,0 1,0-1,0 1,1-1,0 1,0 0,0 0,-2 5,-6 14,2 0,-10 39,9-31,7-22,-1 0,1 0,0 0,1 0,0 0,0 1,1-1,0 0,2 10,-1-17,-1 1,1 0,0-1,0 1,0-1,1 0,-1 1,1-1,-1 0,1 0,0 0,0 0,-1 0,1 0,1-1,-1 1,0-1,0 1,1-1,-1 0,0 0,1 0,-1 0,1 0,0-1,-1 1,1-1,0 1,-1-1,1 0,0 0,-1 0,1-1,0 1,2-1,10-2,-1 0,1-1,-1 0,0-1,-1 0,1-2,-1 1,0-2,-1 1,0-2,0 0,0 0,18-20,7-12,-2 0,40-62,55-110,13-93,-137 291,66-176,-54 140,3 2,2 1,2 1,2 0,48-61,-68 100,0 0,1 1,0-1,1 1,-1 1,1 0,0 0,15-7,86-30,-74 30,-29 10,0 0,0 1,0 0,1 1,-1 0,0 0,0 0,1 1,-1 0,1 1,-1-1,0 1,0 1,11 3,-1 2,-1 1,0 1,0 0,23 19,-17-12,-2-1</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5T12:49:41.241"/>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1,'0'0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5T12:49:50.354"/>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0,'0'13,"0"9,0 5,0 2,0 0,0 1,0-2,0 0,5 3,1 5,0 1,-2-1,-1 1,-1-4</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5T12:50:01.069"/>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16 132,'776'0,"-719"3,-1 3,1 2,-2 2,1 3,55 21,-69-23,1-3,1-1,74 2,10 1,12 0,167-9,-139-3,-168 2,6 1,0-1,1 0,-1-1,0 0,0 0,1 0,-1 0,10-5,-16 6,0 0,0 0,0 0,0 0,1 0,-1 0,0 0,0 0,0 0,0 0,1 0,-1 0,0 0,0 0,0 0,0 0,0-1,0 1,1 0,-1 0,0 0,0 0,0 0,0 0,0-1,0 1,0 0,0 0,0 0,0 0,0 0,0-1,1 1,-1 0,0 0,0 0,0 0,0-1,0 1,0 0,-1 0,1 0,0 0,0 0,0-1,0 1,0 0,0 0,0 0,0 0,0 0,0-1,-12-3,-15 0,-76 1,62 3,0-2,1-1,-48-10,-253-46,333 58,0-1,0 0,1-1,-1 0,1 0,-13-7,18 10,1-1,0 1,0-1,0 1,0-1,0 0,0 1,0-1,0 0,0 0,0 0,0 0,0 1,1-1,-1 0,0-1,1 1,-1 0,0 0,1 0,0 0,-1 0,1 0,0-1,-1 1,1 0,0 0,0-1,0 1,0 0,0 0,0-1,1 1,-1 0,0 0,1 0,-1-1,0 1,1 0,-1 0,1 0,0 0,-1 0,1 0,0 0,0 0,0 0,0 0,0 1,0-1,0 0,0 0,2 0,8-6,2 1,-1 1,1 0,0 1,0 0,0 1,0 0,19-1,26-7,0 1,1 2,0 2,1 3,63 5,-29-1,-62 1,54 9,16 2,-94-13,-1 1,1-1,0 2,-1-1,1 1,-1 0,1 0,-1 1,0 0,0 1,12 7,-15-8,-1 0,0 0,0 0,0 1,-1-1,1 1,-1 0,0 0,0-1,0 1,0 1,-1-1,0 0,0 0,0 0,0 1,-1-1,1 0,-1 1,0-1,0 1,-2 6,-6 36,-2-1,-22 61,-10 49,42-155,-1 1,1-1,0 0,-1 1,1-1,0 1,0-1,0 0,0 1,0-1,0 1,0-1,1 0,-1 1,0-1,1 0,-1 0,1 1,0-1,-1 0,1 0,0 1,0-1,-1 0,1 0,0 0,0 0,0 0,1-1,-1 1,0 0,0 0,0-1,3 2,-1-2,-1 1,1-1,-1 0,1 0,0 0,-1-1,1 1,-1-1,1 1,-1-1,1 0,-1 0,0 0,1 0,-1 0,0-1,0 1,4-3,-6 3,1 1,0 0,-1-1,1 1,0-1,-1 1,1-1,-1 1,1-1,-1 1,1-1,-1 1,1-1,-1 0,0 1,1-1,-1 0,0 0,0 1,1-1,-1 0,0 1,0-1,0 0,0 0,0 1,0-1,0 0,0 0,0 1,0-1,-1 0,1 0,-1-1,-1 1,1-1,0 1,-1 0,1-1,-1 1,0 0,1 0,-1 0,0 0,0 1,-2-2,-56-11,-266 11,154 5,-1650-3,1776-4,30-2</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6T14:10:09.219"/>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29,'0'1,"1"1,0-1,0 0,-1 0,1 0,0 0,0 0,0 0,0 0,0 0,0-1,0 1,1 0,-1 0,0-1,0 1,1-1,-1 1,0-1,0 0,1 1,-1-1,0 0,3 0,39 6,-40-6,204 4,-136-5,137 16,-129-7,1-3,102-6,-55-1,-110 0,-1 0,1-1,-1 0,1-1,-1-1,-1-1,17-7,-15 5,1 1,0 1,0 0,0 2,24-3,61 2,106 10,-23 20,-128-14,117 5,-22-19,141 5,-269 2,-7 1</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6T14:10:12.683"/>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2T14:28:43.441"/>
    </inkml:context>
    <inkml:brush xml:id="br0">
      <inkml:brushProperty name="width" value="0.3" units="cm"/>
      <inkml:brushProperty name="height" value="0.6" units="cm"/>
      <inkml:brushProperty name="color" value="#00FDFF"/>
      <inkml:brushProperty name="tip" value="rectangle"/>
      <inkml:brushProperty name="rasterOp" value="maskPen"/>
      <inkml:brushProperty name="ignorePressure" value="1"/>
    </inkml:brush>
  </inkml:definitions>
  <inkml:trace contextRef="#ctx0" brushRef="#br0">0 1,'0'0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6T14:10:16.683"/>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10,'0'-4,"0"-2</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6T14:10:17.419"/>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0,'0'0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6T14:10:20.005"/>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1,'4'0,"2"0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6T14:10:21.135"/>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1,'0'0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6T14:10:22.998"/>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1,'4'0,"2"0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6T14:10:26.337"/>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16,'4'-4,"6"-2,1 1</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6T14:10:39.416"/>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0 157,'100'2,"-40"0,-1-2,65-9,-104 5,0-1,-1-1,33-15,-36 14,0 0,1 1,0 1,0 1,33-5,-1 9,0 1,66 12,-57-6,66 0,-3-8,-174-8,1-1,-82-28,128 36,-1 1,1-1,-1 1,1 0,-1 1,0-1,1 1,-1 1,-9 1,13-2,0 1,1-1,-1 1,0 0,1 0,-1 0,1 0,0 0,-1 0,1 1,0-1,0 1,0 0,0 0,0 0,0 0,0 0,0 0,1 0,-1 0,1 1,0-1,0 0,0 1,-2 4,3-5,0-1,0 1,0-1,0 1,1-1,-1 1,0-1,1 0,-1 1,0-1,1 1,0-1,-1 0,1 1,0-1,0 0,0 0,0 1,0-1,0 0,0 0,0 0,0 0,1-1,-1 1,0 0,0 0,1-1,-1 1,1-1,-1 1,1-1,-1 0,0 1,1-1,1 0,57 6,-29-8,46-10,-45 6,44-2,366 7,-218 2,-284-30,23 8,17 12,0 0,-1 1,-1 1,1 1,-1 1,0 1,0 0,-1 2,-42 1,62 1,-9 0,1 1,-1-1,1 2,-1 0,-17 5,27-6,-1 0,1 0,0 0,0 0,0 0,0 0,0 1,1-1,-1 1,0-1,1 1,-1 0,1-1,-1 1,1 0,0 0,0 0,0 0,0 0,0 1,0-1,0 0,1 0,-1 1,1-1,0 0,0 0,0 1,0-1,0 0,0 1,0-1,1 0,-1 1,2 1,-1-1,0 0,0 0,1 0,-1 0,1 0,0-1,0 1,0 0,0-1,0 0,0 1,1-1,-1 0,1 0,-1 0,1-1,0 1,0-1,0 1,0-1,0 0,0 0,0 0,0-1,0 1,5-1,11 3,0-2,1-1,24-2,-20 1,40-1,0 2,99 14,-132-9,1-1,51-1,-69-4,-1 0,1 0,-1-2,1 0,-1 0,0-1,0-1,20-10,-13 4,0 2,1 0,-1 1,25-6,-36 12,-1 0,1 0,0 1,-1 0,1 1,0 0,-1 0,1 1,0 0,-1 1,1 0,-1 0,12 5,-18-6,0 0,0-1,0 1,-1 0,1 0,0 0,-1 0,1 1,-1-1,1 0,-1 1,0-1,1 1,-1-1,0 1,0 0,0-1,0 1,0 0,-1 0,1 0,-1-1,2 5,-3-4,1-1,0 1,-1 0,1 0,-1 0,0 0,0-1,1 1,-1 0,0 0,0-1,-1 1,1-1,0 1,-1-1,1 0,0 1,-1-1,0 0,1 0,-1 0,-3 2,-1 3,16-5,18-5,-7-2</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6T14:10:43.596"/>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0,'0'0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6T14:10:44.521"/>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1,'0'0</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8-16T14:10:45.400"/>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1,'0'0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1" y="1"/>
            <a:ext cx="2945659" cy="498055"/>
          </a:xfrm>
          <a:prstGeom prst="rect">
            <a:avLst/>
          </a:prstGeom>
        </p:spPr>
        <p:txBody>
          <a:bodyPr vert="horz" lIns="91440" tIns="45720" rIns="91440" bIns="45720" rtlCol="0"/>
          <a:lstStyle>
            <a:lvl1pPr algn="l">
              <a:defRPr sz="1200"/>
            </a:lvl1pPr>
          </a:lstStyle>
          <a:p>
            <a:pPr rtl="0"/>
            <a:endParaRPr lang="en-US"/>
          </a:p>
        </p:txBody>
      </p:sp>
      <p:sp>
        <p:nvSpPr>
          <p:cNvPr id="3" name="日期版面配置區 2"/>
          <p:cNvSpPr>
            <a:spLocks noGrp="1"/>
          </p:cNvSpPr>
          <p:nvPr>
            <p:ph type="dt" idx="1"/>
          </p:nvPr>
        </p:nvSpPr>
        <p:spPr>
          <a:xfrm>
            <a:off x="3850444" y="1"/>
            <a:ext cx="2945659" cy="498055"/>
          </a:xfrm>
          <a:prstGeom prst="rect">
            <a:avLst/>
          </a:prstGeom>
        </p:spPr>
        <p:txBody>
          <a:bodyPr vert="horz" lIns="91440" tIns="45720" rIns="91440" bIns="45720" rtlCol="0"/>
          <a:lstStyle>
            <a:lvl1pPr algn="r">
              <a:defRPr sz="1200"/>
            </a:lvl1pPr>
          </a:lstStyle>
          <a:p>
            <a:pPr rtl="0"/>
            <a:fld id="{950AEE62-6B03-446E-B028-1F2C67AA2CBE}" type="datetime1">
              <a:rPr lang="zh-TW" altLang="en-US" smtClean="0"/>
              <a:t>2024/9/24</a:t>
            </a:fld>
            <a:endParaRPr lang="en-US"/>
          </a:p>
        </p:txBody>
      </p:sp>
      <p:sp>
        <p:nvSpPr>
          <p:cNvPr id="4" name="投影片圖像版面配置區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備忘稿預留位置 4"/>
          <p:cNvSpPr>
            <a:spLocks noGrp="1"/>
          </p:cNvSpPr>
          <p:nvPr>
            <p:ph type="body" sz="quarter" idx="3"/>
          </p:nvPr>
        </p:nvSpPr>
        <p:spPr>
          <a:xfrm>
            <a:off x="679768" y="4777195"/>
            <a:ext cx="5438140" cy="3908614"/>
          </a:xfrm>
          <a:prstGeom prst="rect">
            <a:avLst/>
          </a:prstGeom>
        </p:spPr>
        <p:txBody>
          <a:bodyPr vert="horz" lIns="91440" tIns="45720" rIns="91440" bIns="45720" rtlCol="0"/>
          <a:lstStyle/>
          <a:p>
            <a:pPr lvl="0" rtl="0"/>
            <a:r>
              <a:rPr lang="zh-tw"/>
              <a:t>按一下以編輯母片文字樣式</a:t>
            </a:r>
            <a:endParaRPr lang="en-US"/>
          </a:p>
          <a:p>
            <a:pPr lvl="1" rtl="0"/>
            <a:r>
              <a:rPr lang="zh-tw"/>
              <a:t>第二層</a:t>
            </a:r>
          </a:p>
          <a:p>
            <a:pPr lvl="2" rtl="0"/>
            <a:r>
              <a:rPr lang="zh-tw"/>
              <a:t>第三層</a:t>
            </a:r>
          </a:p>
          <a:p>
            <a:pPr lvl="3" rtl="0"/>
            <a:r>
              <a:rPr lang="zh-tw"/>
              <a:t>第四層</a:t>
            </a:r>
          </a:p>
          <a:p>
            <a:pPr lvl="4" rtl="0"/>
            <a:r>
              <a:rPr lang="zh-tw"/>
              <a:t>第五層</a:t>
            </a:r>
            <a:endParaRPr lang="en-US"/>
          </a:p>
        </p:txBody>
      </p:sp>
      <p:sp>
        <p:nvSpPr>
          <p:cNvPr id="6" name="頁尾預留位置 5"/>
          <p:cNvSpPr>
            <a:spLocks noGrp="1"/>
          </p:cNvSpPr>
          <p:nvPr>
            <p:ph type="ftr" sz="quarter" idx="4"/>
          </p:nvPr>
        </p:nvSpPr>
        <p:spPr>
          <a:xfrm>
            <a:off x="1" y="9428584"/>
            <a:ext cx="2945659" cy="498054"/>
          </a:xfrm>
          <a:prstGeom prst="rect">
            <a:avLst/>
          </a:prstGeom>
        </p:spPr>
        <p:txBody>
          <a:bodyPr vert="horz" lIns="91440" tIns="45720" rIns="91440" bIns="45720" rtlCol="0" anchor="b"/>
          <a:lstStyle>
            <a:lvl1pPr algn="l">
              <a:defRPr sz="1200"/>
            </a:lvl1pPr>
          </a:lstStyle>
          <a:p>
            <a:pPr rtl="0"/>
            <a:endParaRPr lang="en-US"/>
          </a:p>
        </p:txBody>
      </p:sp>
      <p:sp>
        <p:nvSpPr>
          <p:cNvPr id="7" name="投影片編號預留位置 6"/>
          <p:cNvSpPr>
            <a:spLocks noGrp="1"/>
          </p:cNvSpPr>
          <p:nvPr>
            <p:ph type="sldNum" sz="quarter" idx="5"/>
          </p:nvPr>
        </p:nvSpPr>
        <p:spPr>
          <a:xfrm>
            <a:off x="3850444" y="9428584"/>
            <a:ext cx="2945659" cy="498054"/>
          </a:xfrm>
          <a:prstGeom prst="rect">
            <a:avLst/>
          </a:prstGeom>
        </p:spPr>
        <p:txBody>
          <a:bodyPr vert="horz" lIns="91440" tIns="45720" rIns="91440" bIns="45720" rtlCol="0" anchor="b"/>
          <a:lstStyle>
            <a:lvl1pPr algn="r">
              <a:defRPr sz="1200"/>
            </a:lvl1pPr>
          </a:lstStyle>
          <a:p>
            <a:pPr rtl="0"/>
            <a:fld id="{9C2B151B-D7D1-48E5-8230-5AADBC794F88}" type="slidenum">
              <a:rPr lang="en-US" smtClean="0"/>
              <a:t>‹#›</a:t>
            </a:fld>
            <a:endParaRPr lang="en-US"/>
          </a:p>
        </p:txBody>
      </p:sp>
    </p:spTree>
    <p:extLst>
      <p:ext uri="{BB962C8B-B14F-4D97-AF65-F5344CB8AC3E}">
        <p14:creationId xmlns:p14="http://schemas.microsoft.com/office/powerpoint/2010/main" val="313859278"/>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日期版面配置區 3"/>
          <p:cNvSpPr>
            <a:spLocks noGrp="1"/>
          </p:cNvSpPr>
          <p:nvPr>
            <p:ph type="dt" idx="1"/>
          </p:nvPr>
        </p:nvSpPr>
        <p:spPr/>
        <p:txBody>
          <a:bodyPr/>
          <a:lstStyle/>
          <a:p>
            <a:pPr rtl="0"/>
            <a:fld id="{950AEE62-6B03-446E-B028-1F2C67AA2CBE}" type="datetime1">
              <a:rPr lang="zh-TW" altLang="en-US" smtClean="0"/>
              <a:t>2024/9/24</a:t>
            </a:fld>
            <a:endParaRPr lang="en-US"/>
          </a:p>
        </p:txBody>
      </p:sp>
      <p:sp>
        <p:nvSpPr>
          <p:cNvPr id="5" name="投影片編號版面配置區 4"/>
          <p:cNvSpPr>
            <a:spLocks noGrp="1"/>
          </p:cNvSpPr>
          <p:nvPr>
            <p:ph type="sldNum" sz="quarter" idx="5"/>
          </p:nvPr>
        </p:nvSpPr>
        <p:spPr/>
        <p:txBody>
          <a:bodyPr/>
          <a:lstStyle/>
          <a:p>
            <a:pPr rtl="0"/>
            <a:fld id="{9C2B151B-D7D1-48E5-8230-5AADBC794F88}" type="slidenum">
              <a:rPr lang="en-US" smtClean="0"/>
              <a:t>2</a:t>
            </a:fld>
            <a:endParaRPr lang="en-US"/>
          </a:p>
        </p:txBody>
      </p:sp>
    </p:spTree>
    <p:extLst>
      <p:ext uri="{BB962C8B-B14F-4D97-AF65-F5344CB8AC3E}">
        <p14:creationId xmlns:p14="http://schemas.microsoft.com/office/powerpoint/2010/main" val="1118010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日期版面配置區 3"/>
          <p:cNvSpPr>
            <a:spLocks noGrp="1"/>
          </p:cNvSpPr>
          <p:nvPr>
            <p:ph type="dt" idx="1"/>
          </p:nvPr>
        </p:nvSpPr>
        <p:spPr/>
        <p:txBody>
          <a:bodyPr/>
          <a:lstStyle/>
          <a:p>
            <a:pPr rtl="0"/>
            <a:fld id="{950AEE62-6B03-446E-B028-1F2C67AA2CBE}" type="datetime1">
              <a:rPr lang="zh-TW" altLang="en-US" smtClean="0"/>
              <a:t>2024/9/24</a:t>
            </a:fld>
            <a:endParaRPr lang="en-US"/>
          </a:p>
        </p:txBody>
      </p:sp>
      <p:sp>
        <p:nvSpPr>
          <p:cNvPr id="5" name="投影片編號版面配置區 4"/>
          <p:cNvSpPr>
            <a:spLocks noGrp="1"/>
          </p:cNvSpPr>
          <p:nvPr>
            <p:ph type="sldNum" sz="quarter" idx="5"/>
          </p:nvPr>
        </p:nvSpPr>
        <p:spPr/>
        <p:txBody>
          <a:bodyPr/>
          <a:lstStyle/>
          <a:p>
            <a:pPr rtl="0"/>
            <a:fld id="{9C2B151B-D7D1-48E5-8230-5AADBC794F88}" type="slidenum">
              <a:rPr lang="en-US" smtClean="0"/>
              <a:t>13</a:t>
            </a:fld>
            <a:endParaRPr lang="en-US"/>
          </a:p>
        </p:txBody>
      </p:sp>
    </p:spTree>
    <p:extLst>
      <p:ext uri="{BB962C8B-B14F-4D97-AF65-F5344CB8AC3E}">
        <p14:creationId xmlns:p14="http://schemas.microsoft.com/office/powerpoint/2010/main" val="2989341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日期版面配置區 3"/>
          <p:cNvSpPr>
            <a:spLocks noGrp="1"/>
          </p:cNvSpPr>
          <p:nvPr>
            <p:ph type="dt" idx="1"/>
          </p:nvPr>
        </p:nvSpPr>
        <p:spPr/>
        <p:txBody>
          <a:bodyPr/>
          <a:lstStyle/>
          <a:p>
            <a:pPr rtl="0"/>
            <a:fld id="{950AEE62-6B03-446E-B028-1F2C67AA2CBE}" type="datetime1">
              <a:rPr lang="zh-TW" altLang="en-US" smtClean="0"/>
              <a:t>2024/9/24</a:t>
            </a:fld>
            <a:endParaRPr lang="en-US"/>
          </a:p>
        </p:txBody>
      </p:sp>
      <p:sp>
        <p:nvSpPr>
          <p:cNvPr id="5" name="投影片編號版面配置區 4"/>
          <p:cNvSpPr>
            <a:spLocks noGrp="1"/>
          </p:cNvSpPr>
          <p:nvPr>
            <p:ph type="sldNum" sz="quarter" idx="5"/>
          </p:nvPr>
        </p:nvSpPr>
        <p:spPr/>
        <p:txBody>
          <a:bodyPr/>
          <a:lstStyle/>
          <a:p>
            <a:pPr rtl="0"/>
            <a:fld id="{9C2B151B-D7D1-48E5-8230-5AADBC794F88}" type="slidenum">
              <a:rPr lang="en-US" smtClean="0"/>
              <a:t>14</a:t>
            </a:fld>
            <a:endParaRPr lang="en-US"/>
          </a:p>
        </p:txBody>
      </p:sp>
    </p:spTree>
    <p:extLst>
      <p:ext uri="{BB962C8B-B14F-4D97-AF65-F5344CB8AC3E}">
        <p14:creationId xmlns:p14="http://schemas.microsoft.com/office/powerpoint/2010/main" val="764850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日期版面配置區 3"/>
          <p:cNvSpPr>
            <a:spLocks noGrp="1"/>
          </p:cNvSpPr>
          <p:nvPr>
            <p:ph type="dt" idx="1"/>
          </p:nvPr>
        </p:nvSpPr>
        <p:spPr/>
        <p:txBody>
          <a:bodyPr/>
          <a:lstStyle/>
          <a:p>
            <a:pPr rtl="0"/>
            <a:fld id="{950AEE62-6B03-446E-B028-1F2C67AA2CBE}" type="datetime1">
              <a:rPr lang="zh-TW" altLang="en-US" smtClean="0"/>
              <a:t>2024/9/24</a:t>
            </a:fld>
            <a:endParaRPr lang="en-US"/>
          </a:p>
        </p:txBody>
      </p:sp>
      <p:sp>
        <p:nvSpPr>
          <p:cNvPr id="5" name="投影片編號版面配置區 4"/>
          <p:cNvSpPr>
            <a:spLocks noGrp="1"/>
          </p:cNvSpPr>
          <p:nvPr>
            <p:ph type="sldNum" sz="quarter" idx="5"/>
          </p:nvPr>
        </p:nvSpPr>
        <p:spPr/>
        <p:txBody>
          <a:bodyPr/>
          <a:lstStyle/>
          <a:p>
            <a:pPr rtl="0"/>
            <a:fld id="{9C2B151B-D7D1-48E5-8230-5AADBC794F88}" type="slidenum">
              <a:rPr lang="en-US" smtClean="0"/>
              <a:t>18</a:t>
            </a:fld>
            <a:endParaRPr lang="en-US"/>
          </a:p>
        </p:txBody>
      </p:sp>
    </p:spTree>
    <p:extLst>
      <p:ext uri="{BB962C8B-B14F-4D97-AF65-F5344CB8AC3E}">
        <p14:creationId xmlns:p14="http://schemas.microsoft.com/office/powerpoint/2010/main" val="2447240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日期版面配置區 3"/>
          <p:cNvSpPr>
            <a:spLocks noGrp="1"/>
          </p:cNvSpPr>
          <p:nvPr>
            <p:ph type="dt" idx="1"/>
          </p:nvPr>
        </p:nvSpPr>
        <p:spPr/>
        <p:txBody>
          <a:bodyPr/>
          <a:lstStyle/>
          <a:p>
            <a:pPr rtl="0"/>
            <a:fld id="{950AEE62-6B03-446E-B028-1F2C67AA2CBE}" type="datetime1">
              <a:rPr lang="zh-TW" altLang="en-US" smtClean="0"/>
              <a:t>2024/9/24</a:t>
            </a:fld>
            <a:endParaRPr lang="en-US"/>
          </a:p>
        </p:txBody>
      </p:sp>
      <p:sp>
        <p:nvSpPr>
          <p:cNvPr id="5" name="投影片編號版面配置區 4"/>
          <p:cNvSpPr>
            <a:spLocks noGrp="1"/>
          </p:cNvSpPr>
          <p:nvPr>
            <p:ph type="sldNum" sz="quarter" idx="5"/>
          </p:nvPr>
        </p:nvSpPr>
        <p:spPr/>
        <p:txBody>
          <a:bodyPr/>
          <a:lstStyle/>
          <a:p>
            <a:pPr rtl="0"/>
            <a:fld id="{9C2B151B-D7D1-48E5-8230-5AADBC794F88}" type="slidenum">
              <a:rPr lang="en-US" smtClean="0"/>
              <a:t>19</a:t>
            </a:fld>
            <a:endParaRPr lang="en-US"/>
          </a:p>
        </p:txBody>
      </p:sp>
    </p:spTree>
    <p:extLst>
      <p:ext uri="{BB962C8B-B14F-4D97-AF65-F5344CB8AC3E}">
        <p14:creationId xmlns:p14="http://schemas.microsoft.com/office/powerpoint/2010/main" val="223241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日期版面配置區 3"/>
          <p:cNvSpPr>
            <a:spLocks noGrp="1"/>
          </p:cNvSpPr>
          <p:nvPr>
            <p:ph type="dt" idx="1"/>
          </p:nvPr>
        </p:nvSpPr>
        <p:spPr/>
        <p:txBody>
          <a:bodyPr/>
          <a:lstStyle/>
          <a:p>
            <a:pPr rtl="0"/>
            <a:fld id="{950AEE62-6B03-446E-B028-1F2C67AA2CBE}" type="datetime1">
              <a:rPr lang="zh-TW" altLang="en-US" smtClean="0"/>
              <a:t>2024/9/24</a:t>
            </a:fld>
            <a:endParaRPr lang="en-US"/>
          </a:p>
        </p:txBody>
      </p:sp>
      <p:sp>
        <p:nvSpPr>
          <p:cNvPr id="5" name="投影片編號版面配置區 4"/>
          <p:cNvSpPr>
            <a:spLocks noGrp="1"/>
          </p:cNvSpPr>
          <p:nvPr>
            <p:ph type="sldNum" sz="quarter" idx="5"/>
          </p:nvPr>
        </p:nvSpPr>
        <p:spPr/>
        <p:txBody>
          <a:bodyPr/>
          <a:lstStyle/>
          <a:p>
            <a:pPr rtl="0"/>
            <a:fld id="{9C2B151B-D7D1-48E5-8230-5AADBC794F88}" type="slidenum">
              <a:rPr lang="en-US" smtClean="0"/>
              <a:t>23</a:t>
            </a:fld>
            <a:endParaRPr lang="en-US"/>
          </a:p>
        </p:txBody>
      </p:sp>
    </p:spTree>
    <p:extLst>
      <p:ext uri="{BB962C8B-B14F-4D97-AF65-F5344CB8AC3E}">
        <p14:creationId xmlns:p14="http://schemas.microsoft.com/office/powerpoint/2010/main" val="24472403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日期版面配置區 3"/>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50AEE62-6B03-446E-B028-1F2C67AA2CBE}" type="datetime1">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2024/9/24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投影片編號版面配置區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2B151B-D7D1-48E5-8230-5AADBC794F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006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pPr rtl="0"/>
            <a:fld id="{91E8D126-38DE-467F-A065-2775F6C58740}" type="datetime1">
              <a:rPr lang="zh-TW" altLang="en-US" smtClean="0"/>
              <a:t>2024/9/24</a:t>
            </a:fld>
            <a:endParaRPr lang="en-US" dirty="0"/>
          </a:p>
        </p:txBody>
      </p:sp>
      <p:sp>
        <p:nvSpPr>
          <p:cNvPr id="5" name="Footer Placeholder 4"/>
          <p:cNvSpPr>
            <a:spLocks noGrp="1"/>
          </p:cNvSpPr>
          <p:nvPr>
            <p:ph type="ftr" sz="quarter" idx="11"/>
          </p:nvPr>
        </p:nvSpPr>
        <p:spPr/>
        <p:txBody>
          <a:bodyPr/>
          <a:lstStyle/>
          <a:p>
            <a:pPr rtl="0"/>
            <a:endParaRPr lang="en-US" dirty="0"/>
          </a:p>
        </p:txBody>
      </p:sp>
      <p:sp>
        <p:nvSpPr>
          <p:cNvPr id="6" name="Slide Number Placeholder 5"/>
          <p:cNvSpPr>
            <a:spLocks noGrp="1"/>
          </p:cNvSpPr>
          <p:nvPr>
            <p:ph type="sldNum" sz="quarter" idx="12"/>
          </p:nvPr>
        </p:nvSpPr>
        <p:spPr/>
        <p:txBody>
          <a:bodyPr/>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19283503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86D72111-2BF8-49E3-AA06-55BC47AB46EA}" type="datetime1">
              <a:rPr lang="zh-TW" altLang="en-US" smtClean="0"/>
              <a:t>2024/9/24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665785127"/>
      </p:ext>
    </p:extLst>
  </p:cSld>
  <p:clrMapOvr>
    <a:masterClrMapping/>
  </p:clrMapOvr>
  <p:hf sldNum="0"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zh-TW" altLang="en-US"/>
              <a:t>按一下以編輯母片標題樣式</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86D72111-2BF8-49E3-AA06-55BC47AB46EA}" type="datetime1">
              <a:rPr lang="zh-TW" altLang="en-US" smtClean="0"/>
              <a:t>2024/9/24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797502771"/>
      </p:ext>
    </p:extLst>
  </p:cSld>
  <p:clrMapOvr>
    <a:masterClrMapping/>
  </p:clrMapOvr>
  <p:hf sldNum="0"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86D72111-2BF8-49E3-AA06-55BC47AB46EA}" type="datetime1">
              <a:rPr lang="zh-TW" altLang="en-US" smtClean="0"/>
              <a:t>2024/9/24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169970540"/>
      </p:ext>
    </p:extLst>
  </p:cSld>
  <p:clrMapOvr>
    <a:masterClrMapping/>
  </p:clrMapOvr>
  <p:hf sldNum="0" hdr="0" ft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zh-TW" altLang="en-US"/>
              <a:t>按一下以編輯母片標題樣式</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86D72111-2BF8-49E3-AA06-55BC47AB46EA}" type="datetime1">
              <a:rPr lang="zh-TW" altLang="en-US" smtClean="0"/>
              <a:t>2024/9/24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194481214"/>
      </p:ext>
    </p:extLst>
  </p:cSld>
  <p:clrMapOvr>
    <a:masterClrMapping/>
  </p:clrMapOvr>
  <p:hf sldNum="0" hdr="0" ft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zh-TW" altLang="en-US"/>
              <a:t>按一下以編輯母片標題樣式</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86D72111-2BF8-49E3-AA06-55BC47AB46EA}" type="datetime1">
              <a:rPr lang="zh-TW" altLang="en-US" smtClean="0"/>
              <a:t>2024/9/24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222023922"/>
      </p:ext>
    </p:extLst>
  </p:cSld>
  <p:clrMapOvr>
    <a:masterClrMapping/>
  </p:clrMapOvr>
  <p:hf sldNum="0" hdr="0" ftr="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rtl="0"/>
            <a:fld id="{7AD90E0D-C35F-4A14-A7E8-7670CE6639F2}" type="datetime1">
              <a:rPr lang="zh-TW" altLang="en-US" smtClean="0"/>
              <a:t>2024/9/24</a:t>
            </a:fld>
            <a:endParaRPr lang="en-US" dirty="0"/>
          </a:p>
        </p:txBody>
      </p:sp>
      <p:sp>
        <p:nvSpPr>
          <p:cNvPr id="5" name="Footer Placeholder 4"/>
          <p:cNvSpPr>
            <a:spLocks noGrp="1"/>
          </p:cNvSpPr>
          <p:nvPr>
            <p:ph type="ftr" sz="quarter" idx="11"/>
          </p:nvPr>
        </p:nvSpPr>
        <p:spPr/>
        <p:txBody>
          <a:bodyPr/>
          <a:lstStyle/>
          <a:p>
            <a:pPr rtl="0"/>
            <a:endParaRPr lang="en-US" dirty="0"/>
          </a:p>
        </p:txBody>
      </p:sp>
      <p:sp>
        <p:nvSpPr>
          <p:cNvPr id="6" name="Slide Number Placeholder 5"/>
          <p:cNvSpPr>
            <a:spLocks noGrp="1"/>
          </p:cNvSpPr>
          <p:nvPr>
            <p:ph type="sldNum" sz="quarter" idx="12"/>
          </p:nvPr>
        </p:nvSpPr>
        <p:spPr/>
        <p:txBody>
          <a:bodyPr/>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29502749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rtl="0"/>
            <a:fld id="{E2E02858-A2D1-43A3-9BDC-80D1F48AA51B}" type="datetime1">
              <a:rPr lang="zh-TW" altLang="en-US" smtClean="0"/>
              <a:t>2024/9/24</a:t>
            </a:fld>
            <a:endParaRPr lang="en-US" dirty="0"/>
          </a:p>
        </p:txBody>
      </p:sp>
      <p:sp>
        <p:nvSpPr>
          <p:cNvPr id="5" name="Footer Placeholder 4"/>
          <p:cNvSpPr>
            <a:spLocks noGrp="1"/>
          </p:cNvSpPr>
          <p:nvPr>
            <p:ph type="ftr" sz="quarter" idx="11"/>
          </p:nvPr>
        </p:nvSpPr>
        <p:spPr/>
        <p:txBody>
          <a:bodyPr/>
          <a:lstStyle/>
          <a:p>
            <a:pPr rtl="0"/>
            <a:endParaRPr lang="en-US" dirty="0"/>
          </a:p>
        </p:txBody>
      </p:sp>
      <p:sp>
        <p:nvSpPr>
          <p:cNvPr id="6" name="Slide Number Placeholder 5"/>
          <p:cNvSpPr>
            <a:spLocks noGrp="1"/>
          </p:cNvSpPr>
          <p:nvPr>
            <p:ph type="sldNum" sz="quarter" idx="12"/>
          </p:nvPr>
        </p:nvSpPr>
        <p:spPr/>
        <p:txBody>
          <a:bodyPr/>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3263739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zh-TW" altLang="en-US"/>
              <a:t>按一下以編輯母片標題樣式</a:t>
            </a:r>
            <a:endParaRPr lang="en-US" dirty="0"/>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pPr rtl="0"/>
            <a:fld id="{A55B7815-05FA-48A0-B9F7-1E04C4F2927A}" type="datetime1">
              <a:rPr lang="zh-TW" altLang="en-US" smtClean="0"/>
              <a:t>2024/9/24</a:t>
            </a:fld>
            <a:endParaRPr lang="en-US" dirty="0"/>
          </a:p>
        </p:txBody>
      </p:sp>
      <p:sp>
        <p:nvSpPr>
          <p:cNvPr id="5" name="Footer Placeholder 4"/>
          <p:cNvSpPr>
            <a:spLocks noGrp="1"/>
          </p:cNvSpPr>
          <p:nvPr>
            <p:ph type="ftr" sz="quarter" idx="11"/>
          </p:nvPr>
        </p:nvSpPr>
        <p:spPr/>
        <p:txBody>
          <a:bodyPr/>
          <a:lstStyle/>
          <a:p>
            <a:pPr rtl="0"/>
            <a:endParaRPr lang="en-US" dirty="0"/>
          </a:p>
        </p:txBody>
      </p:sp>
      <p:sp>
        <p:nvSpPr>
          <p:cNvPr id="6" name="Slide Number Placeholder 5"/>
          <p:cNvSpPr>
            <a:spLocks noGrp="1"/>
          </p:cNvSpPr>
          <p:nvPr>
            <p:ph type="sldNum" sz="quarter" idx="12"/>
          </p:nvPr>
        </p:nvSpPr>
        <p:spPr/>
        <p:txBody>
          <a:bodyPr/>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3591602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pPr rtl="0"/>
            <a:fld id="{3FBF2AB9-D521-429F-BA9E-A2DD356AF2DF}" type="datetime1">
              <a:rPr lang="zh-TW" altLang="en-US" smtClean="0"/>
              <a:t>2024/9/24</a:t>
            </a:fld>
            <a:endParaRPr lang="en-US" dirty="0"/>
          </a:p>
        </p:txBody>
      </p:sp>
      <p:sp>
        <p:nvSpPr>
          <p:cNvPr id="5" name="Footer Placeholder 4"/>
          <p:cNvSpPr>
            <a:spLocks noGrp="1"/>
          </p:cNvSpPr>
          <p:nvPr>
            <p:ph type="ftr" sz="quarter" idx="11"/>
          </p:nvPr>
        </p:nvSpPr>
        <p:spPr/>
        <p:txBody>
          <a:bodyPr/>
          <a:lstStyle/>
          <a:p>
            <a:pPr rtl="0"/>
            <a:endParaRPr lang="en-US" dirty="0"/>
          </a:p>
        </p:txBody>
      </p:sp>
      <p:sp>
        <p:nvSpPr>
          <p:cNvPr id="6" name="Slide Number Placeholder 5"/>
          <p:cNvSpPr>
            <a:spLocks noGrp="1"/>
          </p:cNvSpPr>
          <p:nvPr>
            <p:ph type="sldNum" sz="quarter" idx="12"/>
          </p:nvPr>
        </p:nvSpPr>
        <p:spPr/>
        <p:txBody>
          <a:bodyPr/>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4171225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86D72111-2BF8-49E3-AA06-55BC47AB46EA}" type="datetime1">
              <a:rPr lang="zh-TW" altLang="en-US" smtClean="0"/>
              <a:t>2024/9/24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770581151"/>
      </p:ext>
    </p:extLst>
  </p:cSld>
  <p:clrMapOvr>
    <a:masterClrMapping/>
  </p:clrMapOvr>
  <p:hf sldNum="0" hdr="0" ft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pPr rtl="0"/>
            <a:fld id="{C0166BAE-2749-48CF-A2DD-C010F9F8CC67}" type="datetime1">
              <a:rPr lang="zh-TW" altLang="en-US" smtClean="0"/>
              <a:t>2024/9/24</a:t>
            </a:fld>
            <a:endParaRPr lang="en-US" dirty="0"/>
          </a:p>
        </p:txBody>
      </p:sp>
      <p:sp>
        <p:nvSpPr>
          <p:cNvPr id="8" name="Footer Placeholder 7"/>
          <p:cNvSpPr>
            <a:spLocks noGrp="1"/>
          </p:cNvSpPr>
          <p:nvPr>
            <p:ph type="ftr" sz="quarter" idx="11"/>
          </p:nvPr>
        </p:nvSpPr>
        <p:spPr/>
        <p:txBody>
          <a:bodyPr/>
          <a:lstStyle/>
          <a:p>
            <a:pPr rtl="0"/>
            <a:endParaRPr lang="en-US" dirty="0"/>
          </a:p>
        </p:txBody>
      </p:sp>
      <p:sp>
        <p:nvSpPr>
          <p:cNvPr id="9" name="Slide Number Placeholder 8"/>
          <p:cNvSpPr>
            <a:spLocks noGrp="1"/>
          </p:cNvSpPr>
          <p:nvPr>
            <p:ph type="sldNum" sz="quarter" idx="12"/>
          </p:nvPr>
        </p:nvSpPr>
        <p:spPr/>
        <p:txBody>
          <a:bodyPr/>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996951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pPr rtl="0"/>
            <a:fld id="{42EB3E87-0960-43A6-B33B-AB6B15A82628}" type="datetime1">
              <a:rPr lang="zh-TW" altLang="en-US" smtClean="0"/>
              <a:t>2024/9/24</a:t>
            </a:fld>
            <a:endParaRPr lang="en-US" dirty="0"/>
          </a:p>
        </p:txBody>
      </p:sp>
      <p:sp>
        <p:nvSpPr>
          <p:cNvPr id="4" name="Footer Placeholder 3"/>
          <p:cNvSpPr>
            <a:spLocks noGrp="1"/>
          </p:cNvSpPr>
          <p:nvPr>
            <p:ph type="ftr" sz="quarter" idx="11"/>
          </p:nvPr>
        </p:nvSpPr>
        <p:spPr/>
        <p:txBody>
          <a:bodyPr/>
          <a:lstStyle/>
          <a:p>
            <a:pPr rtl="0"/>
            <a:endParaRPr lang="en-US" dirty="0"/>
          </a:p>
        </p:txBody>
      </p:sp>
      <p:sp>
        <p:nvSpPr>
          <p:cNvPr id="5" name="Slide Number Placeholder 4"/>
          <p:cNvSpPr>
            <a:spLocks noGrp="1"/>
          </p:cNvSpPr>
          <p:nvPr>
            <p:ph type="sldNum" sz="quarter" idx="12"/>
          </p:nvPr>
        </p:nvSpPr>
        <p:spPr/>
        <p:txBody>
          <a:bodyPr/>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1736315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rtl="0"/>
            <a:fld id="{0A92F8F0-693D-4EF4-BEF5-7FD95F4C1D80}" type="datetime1">
              <a:rPr lang="zh-TW" altLang="en-US" smtClean="0"/>
              <a:t>2024/9/24</a:t>
            </a:fld>
            <a:endParaRPr lang="en-US" dirty="0"/>
          </a:p>
        </p:txBody>
      </p:sp>
      <p:sp>
        <p:nvSpPr>
          <p:cNvPr id="3" name="Footer Placeholder 2"/>
          <p:cNvSpPr>
            <a:spLocks noGrp="1"/>
          </p:cNvSpPr>
          <p:nvPr>
            <p:ph type="ftr" sz="quarter" idx="11"/>
          </p:nvPr>
        </p:nvSpPr>
        <p:spPr/>
        <p:txBody>
          <a:bodyPr/>
          <a:lstStyle/>
          <a:p>
            <a:pPr rtl="0"/>
            <a:endParaRPr lang="en-US" dirty="0"/>
          </a:p>
        </p:txBody>
      </p:sp>
      <p:sp>
        <p:nvSpPr>
          <p:cNvPr id="4" name="Slide Number Placeholder 3"/>
          <p:cNvSpPr>
            <a:spLocks noGrp="1"/>
          </p:cNvSpPr>
          <p:nvPr>
            <p:ph type="sldNum" sz="quarter" idx="12"/>
          </p:nvPr>
        </p:nvSpPr>
        <p:spPr/>
        <p:txBody>
          <a:bodyPr/>
          <a:lstStyle/>
          <a:p>
            <a:pPr rtl="0"/>
            <a:fld id="{3A98EE3D-8CD1-4C3F-BD1C-C98C9596463C}" type="slidenum">
              <a:rPr lang="en-US" smtClean="0"/>
              <a:t>‹#›</a:t>
            </a:fld>
            <a:endParaRPr lang="en-US" dirty="0"/>
          </a:p>
        </p:txBody>
      </p:sp>
    </p:spTree>
    <p:extLst>
      <p:ext uri="{BB962C8B-B14F-4D97-AF65-F5344CB8AC3E}">
        <p14:creationId xmlns:p14="http://schemas.microsoft.com/office/powerpoint/2010/main" val="3711605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zh-TW" altLang="en-US"/>
              <a:t>按一下以編輯母片標題樣式</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zh-TW" altLang="en-US"/>
              <a:t>編輯母片文字樣式</a:t>
            </a:r>
          </a:p>
        </p:txBody>
      </p:sp>
      <p:sp>
        <p:nvSpPr>
          <p:cNvPr id="5" name="Date Placeholder 4"/>
          <p:cNvSpPr>
            <a:spLocks noGrp="1"/>
          </p:cNvSpPr>
          <p:nvPr>
            <p:ph type="dt" sz="half" idx="10"/>
          </p:nvPr>
        </p:nvSpPr>
        <p:spPr/>
        <p:txBody>
          <a:bodyPr/>
          <a:lstStyle/>
          <a:p>
            <a:fld id="{86D72111-2BF8-49E3-AA06-55BC47AB46EA}" type="datetime1">
              <a:rPr lang="zh-TW" altLang="en-US" smtClean="0"/>
              <a:t>2024/9/24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015496368"/>
      </p:ext>
    </p:extLst>
  </p:cSld>
  <p:clrMapOvr>
    <a:masterClrMapping/>
  </p:clrMapOvr>
  <p:hf sldNum="0" hdr="0" ftr="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zh-TW" altLang="en-US"/>
              <a:t>按一下以編輯母片標題樣式</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5" name="Date Placeholder 4"/>
          <p:cNvSpPr>
            <a:spLocks noGrp="1"/>
          </p:cNvSpPr>
          <p:nvPr>
            <p:ph type="dt" sz="half" idx="10"/>
          </p:nvPr>
        </p:nvSpPr>
        <p:spPr/>
        <p:txBody>
          <a:bodyPr/>
          <a:lstStyle/>
          <a:p>
            <a:fld id="{86D72111-2BF8-49E3-AA06-55BC47AB46EA}" type="datetime1">
              <a:rPr lang="zh-TW" altLang="en-US" smtClean="0"/>
              <a:t>2024/9/24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346803816"/>
      </p:ext>
    </p:extLst>
  </p:cSld>
  <p:clrMapOvr>
    <a:masterClrMapping/>
  </p:clrMapOvr>
  <p:hf sldNum="0" hdr="0" ft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6D72111-2BF8-49E3-AA06-55BC47AB46EA}" type="datetime1">
              <a:rPr lang="zh-TW" altLang="en-US" smtClean="0"/>
              <a:t>2024/9/24</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094606703"/>
      </p:ext>
    </p:extLst>
  </p:cSld>
  <p:clrMap bg1="lt1" tx1="dk1" bg2="lt2" tx2="dk2" accent1="accent1" accent2="accent2" accent3="accent3" accent4="accent4" accent5="accent5" accent6="accent6" hlink="hlink" folHlink="folHlink"/>
  <p:sldLayoutIdLst>
    <p:sldLayoutId id="2147484216" r:id="rId1"/>
    <p:sldLayoutId id="2147484217" r:id="rId2"/>
    <p:sldLayoutId id="2147484218" r:id="rId3"/>
    <p:sldLayoutId id="2147484219" r:id="rId4"/>
    <p:sldLayoutId id="2147484220" r:id="rId5"/>
    <p:sldLayoutId id="2147484221" r:id="rId6"/>
    <p:sldLayoutId id="2147484222" r:id="rId7"/>
    <p:sldLayoutId id="2147484223" r:id="rId8"/>
    <p:sldLayoutId id="2147484224" r:id="rId9"/>
    <p:sldLayoutId id="2147484225" r:id="rId10"/>
    <p:sldLayoutId id="2147484226" r:id="rId11"/>
    <p:sldLayoutId id="2147484227" r:id="rId12"/>
    <p:sldLayoutId id="2147484228" r:id="rId13"/>
    <p:sldLayoutId id="2147484229" r:id="rId14"/>
    <p:sldLayoutId id="2147484230" r:id="rId15"/>
    <p:sldLayoutId id="2147484231" r:id="rId16"/>
  </p:sldLayoutIdLst>
  <p:hf sldNum="0" hdr="0" ftr="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jpg!ys"/><Relationship Id="rId3" Type="http://schemas.openxmlformats.org/officeDocument/2006/relationships/diagramLayout" Target="../diagrams/layout1.xml"/><Relationship Id="rId7" Type="http://schemas.openxmlformats.org/officeDocument/2006/relationships/image" Target="../media/image1.pn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78.jpg"/><Relationship Id="rId7" Type="http://schemas.openxmlformats.org/officeDocument/2006/relationships/diagramColors" Target="../diagrams/colors2.xml"/><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80.png"/></Relationships>
</file>

<file path=ppt/slides/_rels/slide15.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png"/><Relationship Id="rId1" Type="http://schemas.openxmlformats.org/officeDocument/2006/relationships/slideLayout" Target="../slideLayouts/slideLayout8.xml"/><Relationship Id="rId5" Type="http://schemas.openxmlformats.org/officeDocument/2006/relationships/image" Target="../media/image84.jpg"/><Relationship Id="rId4" Type="http://schemas.openxmlformats.org/officeDocument/2006/relationships/image" Target="../media/image83.jpeg"/></Relationships>
</file>

<file path=ppt/slides/_rels/slide16.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8.xml"/><Relationship Id="rId5" Type="http://schemas.openxmlformats.org/officeDocument/2006/relationships/image" Target="../media/image88.jpeg"/><Relationship Id="rId4" Type="http://schemas.openxmlformats.org/officeDocument/2006/relationships/image" Target="../media/image87.jpeg"/></Relationships>
</file>

<file path=ppt/slides/_rels/slide1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1.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97.jpeg"/><Relationship Id="rId4" Type="http://schemas.openxmlformats.org/officeDocument/2006/relationships/image" Target="../media/image96.jpg"/></Relationships>
</file>

<file path=ppt/slides/_rels/slide2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81.png"/><Relationship Id="rId4" Type="http://schemas.openxmlformats.org/officeDocument/2006/relationships/image" Target="../media/image101.jpg"/></Relationships>
</file>

<file path=ppt/slides/_rels/slide2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6" Type="http://schemas.openxmlformats.org/officeDocument/2006/relationships/customXml" Target="../ink/ink14.xml"/><Relationship Id="rId117" Type="http://schemas.openxmlformats.org/officeDocument/2006/relationships/image" Target="../media/image52.png"/><Relationship Id="rId21" Type="http://schemas.openxmlformats.org/officeDocument/2006/relationships/image" Target="../media/image15.png"/><Relationship Id="rId42" Type="http://schemas.openxmlformats.org/officeDocument/2006/relationships/customXml" Target="../ink/ink23.xml"/><Relationship Id="rId47" Type="http://schemas.openxmlformats.org/officeDocument/2006/relationships/customXml" Target="../ink/ink26.xml"/><Relationship Id="rId63" Type="http://schemas.openxmlformats.org/officeDocument/2006/relationships/image" Target="../media/image33.png"/><Relationship Id="rId68" Type="http://schemas.openxmlformats.org/officeDocument/2006/relationships/image" Target="../media/image34.png"/><Relationship Id="rId84" Type="http://schemas.openxmlformats.org/officeDocument/2006/relationships/customXml" Target="../ink/ink48.xml"/><Relationship Id="rId89" Type="http://schemas.openxmlformats.org/officeDocument/2006/relationships/image" Target="../media/image43.png"/><Relationship Id="rId112" Type="http://schemas.openxmlformats.org/officeDocument/2006/relationships/customXml" Target="../ink/ink66.xml"/><Relationship Id="rId133" Type="http://schemas.openxmlformats.org/officeDocument/2006/relationships/customXml" Target="../ink/ink81.xml"/><Relationship Id="rId138" Type="http://schemas.openxmlformats.org/officeDocument/2006/relationships/image" Target="../media/image60.png"/><Relationship Id="rId154" Type="http://schemas.openxmlformats.org/officeDocument/2006/relationships/image" Target="../media/image67.png"/><Relationship Id="rId159" Type="http://schemas.openxmlformats.org/officeDocument/2006/relationships/customXml" Target="../ink/ink96.xml"/><Relationship Id="rId175" Type="http://schemas.openxmlformats.org/officeDocument/2006/relationships/customXml" Target="../ink/ink109.xml"/><Relationship Id="rId170" Type="http://schemas.openxmlformats.org/officeDocument/2006/relationships/customXml" Target="../ink/ink105.xml"/><Relationship Id="rId16" Type="http://schemas.openxmlformats.org/officeDocument/2006/relationships/customXml" Target="../ink/ink7.xml"/><Relationship Id="rId107" Type="http://schemas.openxmlformats.org/officeDocument/2006/relationships/customXml" Target="../ink/ink63.xml"/><Relationship Id="rId11" Type="http://schemas.openxmlformats.org/officeDocument/2006/relationships/customXml" Target="../ink/ink4.xml"/><Relationship Id="rId32" Type="http://schemas.openxmlformats.org/officeDocument/2006/relationships/image" Target="../media/image20.png"/><Relationship Id="rId37" Type="http://schemas.openxmlformats.org/officeDocument/2006/relationships/image" Target="../media/image22.png"/><Relationship Id="rId53" Type="http://schemas.openxmlformats.org/officeDocument/2006/relationships/customXml" Target="../ink/ink30.xml"/><Relationship Id="rId58" Type="http://schemas.openxmlformats.org/officeDocument/2006/relationships/customXml" Target="../ink/ink33.xml"/><Relationship Id="rId74" Type="http://schemas.openxmlformats.org/officeDocument/2006/relationships/image" Target="../media/image37.png"/><Relationship Id="rId79" Type="http://schemas.openxmlformats.org/officeDocument/2006/relationships/customXml" Target="../ink/ink45.xml"/><Relationship Id="rId102" Type="http://schemas.openxmlformats.org/officeDocument/2006/relationships/image" Target="../media/image47.png"/><Relationship Id="rId123" Type="http://schemas.openxmlformats.org/officeDocument/2006/relationships/image" Target="../media/image53.png"/><Relationship Id="rId128" Type="http://schemas.openxmlformats.org/officeDocument/2006/relationships/image" Target="../media/image55.png"/><Relationship Id="rId144" Type="http://schemas.openxmlformats.org/officeDocument/2006/relationships/customXml" Target="../ink/ink87.xml"/><Relationship Id="rId149" Type="http://schemas.openxmlformats.org/officeDocument/2006/relationships/image" Target="../media/image65.png"/><Relationship Id="rId5" Type="http://schemas.openxmlformats.org/officeDocument/2006/relationships/customXml" Target="../ink/ink1.xml"/><Relationship Id="rId90" Type="http://schemas.openxmlformats.org/officeDocument/2006/relationships/customXml" Target="../ink/ink52.xml"/><Relationship Id="rId95" Type="http://schemas.openxmlformats.org/officeDocument/2006/relationships/customXml" Target="../ink/ink56.xml"/><Relationship Id="rId160" Type="http://schemas.openxmlformats.org/officeDocument/2006/relationships/image" Target="../media/image69.png"/><Relationship Id="rId165" Type="http://schemas.openxmlformats.org/officeDocument/2006/relationships/customXml" Target="../ink/ink101.xml"/><Relationship Id="rId22" Type="http://schemas.openxmlformats.org/officeDocument/2006/relationships/customXml" Target="../ink/ink12.xml"/><Relationship Id="rId27" Type="http://schemas.openxmlformats.org/officeDocument/2006/relationships/image" Target="../media/image18.png"/><Relationship Id="rId43" Type="http://schemas.openxmlformats.org/officeDocument/2006/relationships/image" Target="../media/image25.png"/><Relationship Id="rId48" Type="http://schemas.openxmlformats.org/officeDocument/2006/relationships/customXml" Target="../ink/ink27.xml"/><Relationship Id="rId64" Type="http://schemas.openxmlformats.org/officeDocument/2006/relationships/customXml" Target="../ink/ink36.xml"/><Relationship Id="rId69" Type="http://schemas.openxmlformats.org/officeDocument/2006/relationships/customXml" Target="../ink/ink40.xml"/><Relationship Id="rId113" Type="http://schemas.openxmlformats.org/officeDocument/2006/relationships/customXml" Target="../ink/ink67.xml"/><Relationship Id="rId118" Type="http://schemas.openxmlformats.org/officeDocument/2006/relationships/customXml" Target="../ink/ink71.xml"/><Relationship Id="rId134" Type="http://schemas.openxmlformats.org/officeDocument/2006/relationships/image" Target="../media/image58.png"/><Relationship Id="rId139" Type="http://schemas.openxmlformats.org/officeDocument/2006/relationships/customXml" Target="../ink/ink84.xml"/><Relationship Id="rId80" Type="http://schemas.openxmlformats.org/officeDocument/2006/relationships/image" Target="../media/image40.png"/><Relationship Id="rId85" Type="http://schemas.openxmlformats.org/officeDocument/2006/relationships/customXml" Target="../ink/ink49.xml"/><Relationship Id="rId150" Type="http://schemas.openxmlformats.org/officeDocument/2006/relationships/customXml" Target="../ink/ink90.xml"/><Relationship Id="rId155" Type="http://schemas.openxmlformats.org/officeDocument/2006/relationships/customXml" Target="../ink/ink93.xml"/><Relationship Id="rId171" Type="http://schemas.openxmlformats.org/officeDocument/2006/relationships/customXml" Target="../ink/ink106.xml"/><Relationship Id="rId176" Type="http://schemas.openxmlformats.org/officeDocument/2006/relationships/customXml" Target="../ink/ink110.xml"/><Relationship Id="rId12" Type="http://schemas.openxmlformats.org/officeDocument/2006/relationships/image" Target="../media/image13.png"/><Relationship Id="rId17" Type="http://schemas.openxmlformats.org/officeDocument/2006/relationships/customXml" Target="../ink/ink8.xml"/><Relationship Id="rId33" Type="http://schemas.openxmlformats.org/officeDocument/2006/relationships/customXml" Target="../ink/ink18.xml"/><Relationship Id="rId38" Type="http://schemas.openxmlformats.org/officeDocument/2006/relationships/customXml" Target="../ink/ink21.xml"/><Relationship Id="rId59" Type="http://schemas.openxmlformats.org/officeDocument/2006/relationships/image" Target="../media/image31.png"/><Relationship Id="rId103" Type="http://schemas.openxmlformats.org/officeDocument/2006/relationships/customXml" Target="../ink/ink61.xml"/><Relationship Id="rId108" Type="http://schemas.openxmlformats.org/officeDocument/2006/relationships/image" Target="../media/image50.png"/><Relationship Id="rId124" Type="http://schemas.openxmlformats.org/officeDocument/2006/relationships/customXml" Target="../ink/ink76.xml"/><Relationship Id="rId129" Type="http://schemas.openxmlformats.org/officeDocument/2006/relationships/customXml" Target="../ink/ink79.xml"/><Relationship Id="rId54" Type="http://schemas.openxmlformats.org/officeDocument/2006/relationships/customXml" Target="../ink/ink31.xml"/><Relationship Id="rId70" Type="http://schemas.openxmlformats.org/officeDocument/2006/relationships/image" Target="../media/image35.png"/><Relationship Id="rId75" Type="http://schemas.openxmlformats.org/officeDocument/2006/relationships/customXml" Target="../ink/ink43.xml"/><Relationship Id="rId91" Type="http://schemas.openxmlformats.org/officeDocument/2006/relationships/image" Target="../media/image44.png"/><Relationship Id="rId96" Type="http://schemas.openxmlformats.org/officeDocument/2006/relationships/customXml" Target="../ink/ink57.xml"/><Relationship Id="rId140" Type="http://schemas.openxmlformats.org/officeDocument/2006/relationships/image" Target="../media/image61.png"/><Relationship Id="rId145" Type="http://schemas.openxmlformats.org/officeDocument/2006/relationships/image" Target="../media/image63.png"/><Relationship Id="rId161" Type="http://schemas.openxmlformats.org/officeDocument/2006/relationships/customXml" Target="../ink/ink97.xml"/><Relationship Id="rId166" Type="http://schemas.openxmlformats.org/officeDocument/2006/relationships/image" Target="../media/image70.png"/><Relationship Id="rId1" Type="http://schemas.openxmlformats.org/officeDocument/2006/relationships/slideLayout" Target="../slideLayouts/slideLayout8.xml"/><Relationship Id="rId6" Type="http://schemas.openxmlformats.org/officeDocument/2006/relationships/image" Target="../media/image10.png"/><Relationship Id="rId23" Type="http://schemas.openxmlformats.org/officeDocument/2006/relationships/image" Target="../media/image16.png"/><Relationship Id="rId28" Type="http://schemas.openxmlformats.org/officeDocument/2006/relationships/customXml" Target="../ink/ink15.xml"/><Relationship Id="rId49" Type="http://schemas.openxmlformats.org/officeDocument/2006/relationships/image" Target="../media/image27.png"/><Relationship Id="rId114" Type="http://schemas.openxmlformats.org/officeDocument/2006/relationships/customXml" Target="../ink/ink68.xml"/><Relationship Id="rId119" Type="http://schemas.openxmlformats.org/officeDocument/2006/relationships/customXml" Target="../ink/ink72.xml"/><Relationship Id="rId10" Type="http://schemas.openxmlformats.org/officeDocument/2006/relationships/image" Target="../media/image12.png"/><Relationship Id="rId31" Type="http://schemas.openxmlformats.org/officeDocument/2006/relationships/customXml" Target="../ink/ink17.xml"/><Relationship Id="rId44" Type="http://schemas.openxmlformats.org/officeDocument/2006/relationships/customXml" Target="../ink/ink24.xml"/><Relationship Id="rId52" Type="http://schemas.openxmlformats.org/officeDocument/2006/relationships/image" Target="../media/image28.png"/><Relationship Id="rId60" Type="http://schemas.openxmlformats.org/officeDocument/2006/relationships/customXml" Target="../ink/ink34.xml"/><Relationship Id="rId65" Type="http://schemas.openxmlformats.org/officeDocument/2006/relationships/customXml" Target="../ink/ink37.xml"/><Relationship Id="rId73" Type="http://schemas.openxmlformats.org/officeDocument/2006/relationships/customXml" Target="../ink/ink42.xml"/><Relationship Id="rId78" Type="http://schemas.openxmlformats.org/officeDocument/2006/relationships/image" Target="../media/image39.png"/><Relationship Id="rId81" Type="http://schemas.openxmlformats.org/officeDocument/2006/relationships/customXml" Target="../ink/ink46.xml"/><Relationship Id="rId86" Type="http://schemas.openxmlformats.org/officeDocument/2006/relationships/customXml" Target="../ink/ink50.xml"/><Relationship Id="rId94" Type="http://schemas.openxmlformats.org/officeDocument/2006/relationships/customXml" Target="../ink/ink55.xml"/><Relationship Id="rId99" Type="http://schemas.openxmlformats.org/officeDocument/2006/relationships/image" Target="../media/image46.png"/><Relationship Id="rId101" Type="http://schemas.openxmlformats.org/officeDocument/2006/relationships/customXml" Target="../ink/ink60.xml"/><Relationship Id="rId122" Type="http://schemas.openxmlformats.org/officeDocument/2006/relationships/customXml" Target="../ink/ink75.xml"/><Relationship Id="rId130" Type="http://schemas.openxmlformats.org/officeDocument/2006/relationships/image" Target="../media/image56.png"/><Relationship Id="rId135" Type="http://schemas.openxmlformats.org/officeDocument/2006/relationships/customXml" Target="../ink/ink82.xml"/><Relationship Id="rId143" Type="http://schemas.openxmlformats.org/officeDocument/2006/relationships/image" Target="../media/image62.png"/><Relationship Id="rId148" Type="http://schemas.openxmlformats.org/officeDocument/2006/relationships/customXml" Target="../ink/ink89.xml"/><Relationship Id="rId151" Type="http://schemas.openxmlformats.org/officeDocument/2006/relationships/image" Target="../media/image66.png"/><Relationship Id="rId156" Type="http://schemas.openxmlformats.org/officeDocument/2006/relationships/customXml" Target="../ink/ink94.xml"/><Relationship Id="rId164" Type="http://schemas.openxmlformats.org/officeDocument/2006/relationships/customXml" Target="../ink/ink100.xml"/><Relationship Id="rId169" Type="http://schemas.openxmlformats.org/officeDocument/2006/relationships/customXml" Target="../ink/ink104.xml"/><Relationship Id="rId177" Type="http://schemas.openxmlformats.org/officeDocument/2006/relationships/customXml" Target="../ink/ink111.xml"/><Relationship Id="rId4" Type="http://schemas.openxmlformats.org/officeDocument/2006/relationships/image" Target="../media/image9.jpg"/><Relationship Id="rId9" Type="http://schemas.openxmlformats.org/officeDocument/2006/relationships/customXml" Target="../ink/ink3.xml"/><Relationship Id="rId172" Type="http://schemas.openxmlformats.org/officeDocument/2006/relationships/customXml" Target="../ink/ink107.xml"/><Relationship Id="rId13" Type="http://schemas.openxmlformats.org/officeDocument/2006/relationships/customXml" Target="../ink/ink5.xml"/><Relationship Id="rId18" Type="http://schemas.openxmlformats.org/officeDocument/2006/relationships/customXml" Target="../ink/ink9.xml"/><Relationship Id="rId39" Type="http://schemas.openxmlformats.org/officeDocument/2006/relationships/image" Target="../media/image23.png"/><Relationship Id="rId109" Type="http://schemas.openxmlformats.org/officeDocument/2006/relationships/customXml" Target="../ink/ink64.xml"/><Relationship Id="rId34" Type="http://schemas.openxmlformats.org/officeDocument/2006/relationships/image" Target="../media/image21.png"/><Relationship Id="rId50" Type="http://schemas.openxmlformats.org/officeDocument/2006/relationships/customXml" Target="../ink/ink28.xml"/><Relationship Id="rId55" Type="http://schemas.openxmlformats.org/officeDocument/2006/relationships/image" Target="../media/image29.png"/><Relationship Id="rId76" Type="http://schemas.openxmlformats.org/officeDocument/2006/relationships/image" Target="../media/image38.png"/><Relationship Id="rId97" Type="http://schemas.openxmlformats.org/officeDocument/2006/relationships/image" Target="../media/image45.png"/><Relationship Id="rId104" Type="http://schemas.openxmlformats.org/officeDocument/2006/relationships/image" Target="../media/image48.png"/><Relationship Id="rId120" Type="http://schemas.openxmlformats.org/officeDocument/2006/relationships/customXml" Target="../ink/ink73.xml"/><Relationship Id="rId125" Type="http://schemas.openxmlformats.org/officeDocument/2006/relationships/customXml" Target="../ink/ink77.xml"/><Relationship Id="rId141" Type="http://schemas.openxmlformats.org/officeDocument/2006/relationships/customXml" Target="../ink/ink85.xml"/><Relationship Id="rId146" Type="http://schemas.openxmlformats.org/officeDocument/2006/relationships/customXml" Target="../ink/ink88.xml"/><Relationship Id="rId167" Type="http://schemas.openxmlformats.org/officeDocument/2006/relationships/customXml" Target="../ink/ink102.xml"/><Relationship Id="rId7" Type="http://schemas.openxmlformats.org/officeDocument/2006/relationships/customXml" Target="../ink/ink2.xml"/><Relationship Id="rId71" Type="http://schemas.openxmlformats.org/officeDocument/2006/relationships/customXml" Target="../ink/ink41.xml"/><Relationship Id="rId92" Type="http://schemas.openxmlformats.org/officeDocument/2006/relationships/customXml" Target="../ink/ink53.xml"/><Relationship Id="rId162" Type="http://schemas.openxmlformats.org/officeDocument/2006/relationships/customXml" Target="../ink/ink98.xml"/><Relationship Id="rId2" Type="http://schemas.openxmlformats.org/officeDocument/2006/relationships/image" Target="../media/image7.jpg"/><Relationship Id="rId29" Type="http://schemas.openxmlformats.org/officeDocument/2006/relationships/customXml" Target="../ink/ink16.xml"/><Relationship Id="rId24" Type="http://schemas.openxmlformats.org/officeDocument/2006/relationships/customXml" Target="../ink/ink13.xml"/><Relationship Id="rId40" Type="http://schemas.openxmlformats.org/officeDocument/2006/relationships/customXml" Target="../ink/ink22.xml"/><Relationship Id="rId45" Type="http://schemas.openxmlformats.org/officeDocument/2006/relationships/customXml" Target="../ink/ink25.xml"/><Relationship Id="rId66" Type="http://schemas.openxmlformats.org/officeDocument/2006/relationships/customXml" Target="../ink/ink38.xml"/><Relationship Id="rId87" Type="http://schemas.openxmlformats.org/officeDocument/2006/relationships/image" Target="../media/image42.png"/><Relationship Id="rId110" Type="http://schemas.openxmlformats.org/officeDocument/2006/relationships/image" Target="../media/image51.png"/><Relationship Id="rId115" Type="http://schemas.openxmlformats.org/officeDocument/2006/relationships/customXml" Target="../ink/ink69.xml"/><Relationship Id="rId131" Type="http://schemas.openxmlformats.org/officeDocument/2006/relationships/customXml" Target="../ink/ink80.xml"/><Relationship Id="rId136" Type="http://schemas.openxmlformats.org/officeDocument/2006/relationships/image" Target="../media/image59.png"/><Relationship Id="rId157" Type="http://schemas.openxmlformats.org/officeDocument/2006/relationships/customXml" Target="../ink/ink95.xml"/><Relationship Id="rId61" Type="http://schemas.openxmlformats.org/officeDocument/2006/relationships/image" Target="../media/image32.png"/><Relationship Id="rId82" Type="http://schemas.openxmlformats.org/officeDocument/2006/relationships/customXml" Target="../ink/ink47.xml"/><Relationship Id="rId152" Type="http://schemas.openxmlformats.org/officeDocument/2006/relationships/customXml" Target="../ink/ink91.xml"/><Relationship Id="rId173" Type="http://schemas.openxmlformats.org/officeDocument/2006/relationships/image" Target="../media/image71.png"/><Relationship Id="rId19" Type="http://schemas.openxmlformats.org/officeDocument/2006/relationships/customXml" Target="../ink/ink10.xml"/><Relationship Id="rId14" Type="http://schemas.openxmlformats.org/officeDocument/2006/relationships/image" Target="../media/image14.png"/><Relationship Id="rId30" Type="http://schemas.openxmlformats.org/officeDocument/2006/relationships/image" Target="../media/image19.png"/><Relationship Id="rId35" Type="http://schemas.openxmlformats.org/officeDocument/2006/relationships/customXml" Target="../ink/ink19.xml"/><Relationship Id="rId56" Type="http://schemas.openxmlformats.org/officeDocument/2006/relationships/customXml" Target="../ink/ink32.xml"/><Relationship Id="rId77" Type="http://schemas.openxmlformats.org/officeDocument/2006/relationships/customXml" Target="../ink/ink44.xml"/><Relationship Id="rId100" Type="http://schemas.openxmlformats.org/officeDocument/2006/relationships/customXml" Target="../ink/ink59.xml"/><Relationship Id="rId105" Type="http://schemas.openxmlformats.org/officeDocument/2006/relationships/customXml" Target="../ink/ink62.xml"/><Relationship Id="rId126" Type="http://schemas.openxmlformats.org/officeDocument/2006/relationships/image" Target="../media/image54.png"/><Relationship Id="rId147" Type="http://schemas.openxmlformats.org/officeDocument/2006/relationships/image" Target="../media/image64.png"/><Relationship Id="rId168" Type="http://schemas.openxmlformats.org/officeDocument/2006/relationships/customXml" Target="../ink/ink103.xml"/><Relationship Id="rId8" Type="http://schemas.openxmlformats.org/officeDocument/2006/relationships/image" Target="../media/image11.png"/><Relationship Id="rId51" Type="http://schemas.openxmlformats.org/officeDocument/2006/relationships/customXml" Target="../ink/ink29.xml"/><Relationship Id="rId72" Type="http://schemas.openxmlformats.org/officeDocument/2006/relationships/image" Target="../media/image36.png"/><Relationship Id="rId93" Type="http://schemas.openxmlformats.org/officeDocument/2006/relationships/customXml" Target="../ink/ink54.xml"/><Relationship Id="rId98" Type="http://schemas.openxmlformats.org/officeDocument/2006/relationships/customXml" Target="../ink/ink58.xml"/><Relationship Id="rId121" Type="http://schemas.openxmlformats.org/officeDocument/2006/relationships/customXml" Target="../ink/ink74.xml"/><Relationship Id="rId142" Type="http://schemas.openxmlformats.org/officeDocument/2006/relationships/customXml" Target="../ink/ink86.xml"/><Relationship Id="rId163" Type="http://schemas.openxmlformats.org/officeDocument/2006/relationships/customXml" Target="../ink/ink99.xml"/><Relationship Id="rId3" Type="http://schemas.openxmlformats.org/officeDocument/2006/relationships/image" Target="../media/image8.png"/><Relationship Id="rId25" Type="http://schemas.openxmlformats.org/officeDocument/2006/relationships/image" Target="../media/image17.png"/><Relationship Id="rId46" Type="http://schemas.openxmlformats.org/officeDocument/2006/relationships/image" Target="../media/image26.png"/><Relationship Id="rId67" Type="http://schemas.openxmlformats.org/officeDocument/2006/relationships/customXml" Target="../ink/ink39.xml"/><Relationship Id="rId116" Type="http://schemas.openxmlformats.org/officeDocument/2006/relationships/customXml" Target="../ink/ink70.xml"/><Relationship Id="rId137" Type="http://schemas.openxmlformats.org/officeDocument/2006/relationships/customXml" Target="../ink/ink83.xml"/><Relationship Id="rId158" Type="http://schemas.openxmlformats.org/officeDocument/2006/relationships/image" Target="../media/image68.png"/><Relationship Id="rId20" Type="http://schemas.openxmlformats.org/officeDocument/2006/relationships/customXml" Target="../ink/ink11.xml"/><Relationship Id="rId41" Type="http://schemas.openxmlformats.org/officeDocument/2006/relationships/image" Target="../media/image24.png"/><Relationship Id="rId62" Type="http://schemas.openxmlformats.org/officeDocument/2006/relationships/customXml" Target="../ink/ink35.xml"/><Relationship Id="rId83" Type="http://schemas.openxmlformats.org/officeDocument/2006/relationships/image" Target="../media/image41.png"/><Relationship Id="rId88" Type="http://schemas.openxmlformats.org/officeDocument/2006/relationships/customXml" Target="../ink/ink51.xml"/><Relationship Id="rId111" Type="http://schemas.openxmlformats.org/officeDocument/2006/relationships/customXml" Target="../ink/ink65.xml"/><Relationship Id="rId132" Type="http://schemas.openxmlformats.org/officeDocument/2006/relationships/image" Target="../media/image57.png"/><Relationship Id="rId153" Type="http://schemas.openxmlformats.org/officeDocument/2006/relationships/customXml" Target="../ink/ink92.xml"/><Relationship Id="rId174" Type="http://schemas.openxmlformats.org/officeDocument/2006/relationships/customXml" Target="../ink/ink108.xml"/><Relationship Id="rId15" Type="http://schemas.openxmlformats.org/officeDocument/2006/relationships/customXml" Target="../ink/ink6.xml"/><Relationship Id="rId36" Type="http://schemas.openxmlformats.org/officeDocument/2006/relationships/customXml" Target="../ink/ink20.xml"/><Relationship Id="rId57" Type="http://schemas.openxmlformats.org/officeDocument/2006/relationships/image" Target="../media/image30.png"/><Relationship Id="rId106" Type="http://schemas.openxmlformats.org/officeDocument/2006/relationships/image" Target="../media/image49.png"/><Relationship Id="rId127" Type="http://schemas.openxmlformats.org/officeDocument/2006/relationships/customXml" Target="../ink/ink78.xml"/></Relationships>
</file>

<file path=ppt/slides/_rels/slide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資料庫圖表 5">
            <a:extLst>
              <a:ext uri="{FF2B5EF4-FFF2-40B4-BE49-F238E27FC236}">
                <a16:creationId xmlns:a16="http://schemas.microsoft.com/office/drawing/2014/main" id="{B939C6A4-F102-40E3-A8A2-53CD8F9A1AE5}"/>
              </a:ext>
            </a:extLst>
          </p:cNvPr>
          <p:cNvGraphicFramePr/>
          <p:nvPr>
            <p:extLst>
              <p:ext uri="{D42A27DB-BD31-4B8C-83A1-F6EECF244321}">
                <p14:modId xmlns:p14="http://schemas.microsoft.com/office/powerpoint/2010/main" val="1510454659"/>
              </p:ext>
            </p:extLst>
          </p:nvPr>
        </p:nvGraphicFramePr>
        <p:xfrm>
          <a:off x="887768" y="124288"/>
          <a:ext cx="8398276" cy="19442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副標題 2">
            <a:extLst>
              <a:ext uri="{FF2B5EF4-FFF2-40B4-BE49-F238E27FC236}">
                <a16:creationId xmlns:a16="http://schemas.microsoft.com/office/drawing/2014/main" id="{F787CF5C-F962-4F93-9B9A-29758AA47B62}"/>
              </a:ext>
            </a:extLst>
          </p:cNvPr>
          <p:cNvSpPr>
            <a:spLocks noGrp="1"/>
          </p:cNvSpPr>
          <p:nvPr>
            <p:ph type="subTitle" idx="1"/>
          </p:nvPr>
        </p:nvSpPr>
        <p:spPr>
          <a:xfrm>
            <a:off x="829159" y="2574525"/>
            <a:ext cx="6867781" cy="3386830"/>
          </a:xfrm>
        </p:spPr>
        <p:txBody>
          <a:bodyPr>
            <a:normAutofit/>
          </a:bodyPr>
          <a:lstStyle/>
          <a:p>
            <a:r>
              <a:rPr lang="zh-TW" altLang="zh-TW" sz="3200" b="1" i="1" dirty="0">
                <a:solidFill>
                  <a:srgbClr val="0070C0"/>
                </a:solidFill>
              </a:rPr>
              <a:t>主要業務</a:t>
            </a:r>
            <a:r>
              <a:rPr lang="en-US" altLang="zh-TW" sz="3200" b="1" i="1" dirty="0">
                <a:solidFill>
                  <a:srgbClr val="0070C0"/>
                </a:solidFill>
              </a:rPr>
              <a:t> ( Primary Service )</a:t>
            </a:r>
          </a:p>
          <a:p>
            <a:r>
              <a:rPr lang="en-US" altLang="zh-TW" sz="2800" b="1" dirty="0">
                <a:solidFill>
                  <a:srgbClr val="FF0000"/>
                </a:solidFill>
                <a:latin typeface="Calibri Light" panose="020F0302020204030204" pitchFamily="34" charset="0"/>
                <a:cs typeface="Calibri Light" panose="020F0302020204030204" pitchFamily="34" charset="0"/>
              </a:rPr>
              <a:t> </a:t>
            </a:r>
          </a:p>
          <a:p>
            <a:r>
              <a:rPr lang="zh-TW" altLang="en-US" sz="3200" b="1" dirty="0">
                <a:solidFill>
                  <a:srgbClr val="FF0000"/>
                </a:solidFill>
                <a:latin typeface="Calibri Light" panose="020F0302020204030204" pitchFamily="34" charset="0"/>
                <a:cs typeface="Calibri Light" panose="020F0302020204030204" pitchFamily="34" charset="0"/>
              </a:rPr>
              <a:t> </a:t>
            </a:r>
            <a:r>
              <a:rPr lang="en-US" altLang="zh-TW" sz="3200" b="1" dirty="0">
                <a:solidFill>
                  <a:srgbClr val="FF0000"/>
                </a:solidFill>
                <a:latin typeface="Calibri Light" panose="020F0302020204030204" pitchFamily="34" charset="0"/>
                <a:cs typeface="Calibri Light" panose="020F0302020204030204" pitchFamily="34" charset="0"/>
              </a:rPr>
              <a:t>1.   </a:t>
            </a:r>
            <a:r>
              <a:rPr lang="zh-TW" altLang="zh-TW" sz="3200" b="1" dirty="0">
                <a:solidFill>
                  <a:srgbClr val="FF0000"/>
                </a:solidFill>
                <a:latin typeface="Calibri Light" panose="020F0302020204030204" pitchFamily="34" charset="0"/>
                <a:cs typeface="Calibri Light" panose="020F0302020204030204" pitchFamily="34" charset="0"/>
              </a:rPr>
              <a:t>處理市民</a:t>
            </a:r>
            <a:r>
              <a:rPr lang="zh-TW" altLang="en-US" sz="3200" b="1" dirty="0">
                <a:solidFill>
                  <a:srgbClr val="FF0000"/>
                </a:solidFill>
                <a:latin typeface="Calibri Light" panose="020F0302020204030204" pitchFamily="34" charset="0"/>
                <a:cs typeface="Calibri Light" panose="020F0302020204030204" pitchFamily="34" charset="0"/>
              </a:rPr>
              <a:t>對</a:t>
            </a:r>
            <a:r>
              <a:rPr lang="zh-TW" altLang="zh-TW" sz="3200" b="1" dirty="0">
                <a:solidFill>
                  <a:srgbClr val="FF0000"/>
                </a:solidFill>
                <a:latin typeface="Calibri Light" panose="020F0302020204030204" pitchFamily="34" charset="0"/>
                <a:cs typeface="Calibri Light" panose="020F0302020204030204" pitchFamily="34" charset="0"/>
              </a:rPr>
              <a:t>交通燈設施</a:t>
            </a:r>
            <a:r>
              <a:rPr lang="zh-TW" altLang="en-US" sz="3200" b="1" dirty="0">
                <a:solidFill>
                  <a:srgbClr val="FF0000"/>
                </a:solidFill>
                <a:latin typeface="Calibri Light" panose="020F0302020204030204" pitchFamily="34" charset="0"/>
                <a:cs typeface="Calibri Light" panose="020F0302020204030204" pitchFamily="34" charset="0"/>
              </a:rPr>
              <a:t>的</a:t>
            </a:r>
            <a:r>
              <a:rPr lang="zh-TW" altLang="zh-TW" sz="3200" b="1" dirty="0">
                <a:solidFill>
                  <a:srgbClr val="FF0000"/>
                </a:solidFill>
                <a:latin typeface="Calibri Light" panose="020F0302020204030204" pitchFamily="34" charset="0"/>
                <a:cs typeface="Calibri Light" panose="020F0302020204030204" pitchFamily="34" charset="0"/>
              </a:rPr>
              <a:t>投訴</a:t>
            </a:r>
            <a:endParaRPr lang="en-US" altLang="zh-TW" sz="3200" b="1" dirty="0">
              <a:solidFill>
                <a:srgbClr val="FF0000"/>
              </a:solidFill>
              <a:latin typeface="Calibri Light" panose="020F0302020204030204" pitchFamily="34" charset="0"/>
              <a:cs typeface="Calibri Light" panose="020F0302020204030204" pitchFamily="34" charset="0"/>
            </a:endParaRPr>
          </a:p>
          <a:p>
            <a:pPr marL="514350" indent="-514350">
              <a:buAutoNum type="arabicPlain"/>
            </a:pPr>
            <a:endParaRPr lang="en-US" altLang="zh-TW" sz="3200" b="1" dirty="0">
              <a:solidFill>
                <a:srgbClr val="FF0000"/>
              </a:solidFill>
              <a:latin typeface="Calibri Light" panose="020F0302020204030204" pitchFamily="34" charset="0"/>
              <a:cs typeface="Calibri Light" panose="020F0302020204030204" pitchFamily="34" charset="0"/>
            </a:endParaRPr>
          </a:p>
          <a:p>
            <a:r>
              <a:rPr lang="en-US" altLang="zh-TW" sz="3200" b="1" dirty="0">
                <a:solidFill>
                  <a:srgbClr val="FF0000"/>
                </a:solidFill>
                <a:latin typeface="Calibri Light" panose="020F0302020204030204" pitchFamily="34" charset="0"/>
                <a:cs typeface="Calibri Light" panose="020F0302020204030204" pitchFamily="34" charset="0"/>
              </a:rPr>
              <a:t>2.</a:t>
            </a:r>
            <a:r>
              <a:rPr lang="zh-TW" altLang="en-US" sz="3200" b="1" dirty="0">
                <a:solidFill>
                  <a:srgbClr val="FF0000"/>
                </a:solidFill>
                <a:latin typeface="Calibri Light" panose="020F0302020204030204" pitchFamily="34" charset="0"/>
                <a:cs typeface="Calibri Light" panose="020F0302020204030204" pitchFamily="34" charset="0"/>
              </a:rPr>
              <a:t>   交通燈的維修保養及改善工程</a:t>
            </a:r>
            <a:endParaRPr lang="en-US" altLang="zh-TW" sz="3200" b="1" dirty="0">
              <a:solidFill>
                <a:srgbClr val="FF0000"/>
              </a:solidFill>
              <a:latin typeface="Calibri Light" panose="020F0302020204030204" pitchFamily="34" charset="0"/>
              <a:cs typeface="Calibri Light" panose="020F0302020204030204" pitchFamily="34" charset="0"/>
            </a:endParaRPr>
          </a:p>
          <a:p>
            <a:endParaRPr lang="en-US" altLang="zh-TW" sz="3200" b="1" dirty="0">
              <a:solidFill>
                <a:srgbClr val="FF0000"/>
              </a:solidFill>
              <a:latin typeface="Calibri Light" panose="020F0302020204030204" pitchFamily="34" charset="0"/>
              <a:cs typeface="Calibri Light" panose="020F0302020204030204" pitchFamily="34" charset="0"/>
            </a:endParaRPr>
          </a:p>
          <a:p>
            <a:endParaRPr lang="en-US" altLang="zh-TW" sz="3200" b="1" dirty="0">
              <a:solidFill>
                <a:srgbClr val="FF0000"/>
              </a:solidFill>
              <a:latin typeface="Calibri Light" panose="020F0302020204030204" pitchFamily="34" charset="0"/>
              <a:cs typeface="Calibri Light" panose="020F0302020204030204" pitchFamily="34" charset="0"/>
            </a:endParaRPr>
          </a:p>
          <a:p>
            <a:pPr marL="514350" indent="-514350">
              <a:buAutoNum type="arabicPlain"/>
            </a:pPr>
            <a:endParaRPr lang="en-US" altLang="zh-TW" sz="3200" b="1" dirty="0">
              <a:solidFill>
                <a:srgbClr val="FF0000"/>
              </a:solidFill>
              <a:latin typeface="Calibri Light" panose="020F0302020204030204" pitchFamily="34" charset="0"/>
              <a:cs typeface="Calibri Light" panose="020F0302020204030204" pitchFamily="34" charset="0"/>
            </a:endParaRPr>
          </a:p>
          <a:p>
            <a:endParaRPr lang="en-US" altLang="zh-TW" sz="2800" b="1" dirty="0">
              <a:solidFill>
                <a:srgbClr val="FF0000"/>
              </a:solidFill>
              <a:latin typeface="Calibri" panose="020F0502020204030204" pitchFamily="34" charset="0"/>
              <a:cs typeface="Calibri" panose="020F0502020204030204" pitchFamily="34" charset="0"/>
            </a:endParaRPr>
          </a:p>
          <a:p>
            <a:pPr marL="514350" indent="-514350">
              <a:buAutoNum type="arabicPlain"/>
            </a:pPr>
            <a:endParaRPr lang="en-US" altLang="zh-TW" sz="2800" b="1" dirty="0">
              <a:solidFill>
                <a:srgbClr val="FF0000"/>
              </a:solidFill>
              <a:latin typeface="Calibri" panose="020F0502020204030204" pitchFamily="34" charset="0"/>
              <a:cs typeface="Calibri" panose="020F0502020204030204" pitchFamily="34" charset="0"/>
            </a:endParaRPr>
          </a:p>
          <a:p>
            <a:pPr marL="514350" indent="-514350">
              <a:buAutoNum type="arabicPlain"/>
            </a:pPr>
            <a:endParaRPr lang="zh-TW" altLang="en-US" sz="2800" b="1" dirty="0">
              <a:solidFill>
                <a:srgbClr val="FF0000"/>
              </a:solidFill>
              <a:latin typeface="Calibri" panose="020F0502020204030204" pitchFamily="34" charset="0"/>
              <a:cs typeface="Calibri" panose="020F0502020204030204" pitchFamily="34" charset="0"/>
            </a:endParaRPr>
          </a:p>
        </p:txBody>
      </p:sp>
      <p:sp>
        <p:nvSpPr>
          <p:cNvPr id="4" name="日期版面配置區 3">
            <a:extLst>
              <a:ext uri="{FF2B5EF4-FFF2-40B4-BE49-F238E27FC236}">
                <a16:creationId xmlns:a16="http://schemas.microsoft.com/office/drawing/2014/main" id="{3142C214-E48B-465E-97B0-75513917B067}"/>
              </a:ext>
            </a:extLst>
          </p:cNvPr>
          <p:cNvSpPr>
            <a:spLocks noGrp="1"/>
          </p:cNvSpPr>
          <p:nvPr>
            <p:ph type="dt" sz="half" idx="10"/>
          </p:nvPr>
        </p:nvSpPr>
        <p:spPr/>
        <p:txBody>
          <a:bodyPr/>
          <a:lstStyle/>
          <a:p>
            <a:pPr rtl="0"/>
            <a:fld id="{91E8D126-38DE-467F-A065-2775F6C58740}" type="datetime1">
              <a:rPr lang="zh-TW" altLang="en-US" smtClean="0"/>
              <a:t>2024/9/24</a:t>
            </a:fld>
            <a:endParaRPr lang="en-US" dirty="0"/>
          </a:p>
        </p:txBody>
      </p:sp>
      <p:pic>
        <p:nvPicPr>
          <p:cNvPr id="1025" name="圖片 26">
            <a:extLst>
              <a:ext uri="{FF2B5EF4-FFF2-40B4-BE49-F238E27FC236}">
                <a16:creationId xmlns:a16="http://schemas.microsoft.com/office/drawing/2014/main" id="{C9D204F3-DBEA-9B2E-F0B2-CA16C0CDB4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33243" y="3267365"/>
            <a:ext cx="1485900" cy="1215736"/>
          </a:xfrm>
          <a:prstGeom prst="rect">
            <a:avLst/>
          </a:prstGeom>
          <a:noFill/>
          <a:extLst>
            <a:ext uri="{909E8E84-426E-40DD-AFC4-6F175D3DCCD1}">
              <a14:hiddenFill xmlns:a14="http://schemas.microsoft.com/office/drawing/2010/main">
                <a:solidFill>
                  <a:srgbClr val="FFFFFF"/>
                </a:solidFill>
              </a14:hiddenFill>
            </a:ext>
          </a:extLst>
        </p:spPr>
      </p:pic>
      <p:pic>
        <p:nvPicPr>
          <p:cNvPr id="8" name="圖片 7" descr="一張含有 玩具, 卡通 的圖片&#10;&#10;自動產生的描述">
            <a:extLst>
              <a:ext uri="{FF2B5EF4-FFF2-40B4-BE49-F238E27FC236}">
                <a16:creationId xmlns:a16="http://schemas.microsoft.com/office/drawing/2014/main" id="{0C52717B-8F08-F326-D0A8-39731ADB8B4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38981" y="4621646"/>
            <a:ext cx="1485900" cy="1215736"/>
          </a:xfrm>
          <a:prstGeom prst="rect">
            <a:avLst/>
          </a:prstGeom>
        </p:spPr>
      </p:pic>
    </p:spTree>
    <p:extLst>
      <p:ext uri="{BB962C8B-B14F-4D97-AF65-F5344CB8AC3E}">
        <p14:creationId xmlns:p14="http://schemas.microsoft.com/office/powerpoint/2010/main" val="6643867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A548CDE-B6F4-4510-8E25-6B41BA82A162}"/>
              </a:ext>
            </a:extLst>
          </p:cNvPr>
          <p:cNvSpPr>
            <a:spLocks noGrp="1"/>
          </p:cNvSpPr>
          <p:nvPr>
            <p:ph type="title"/>
          </p:nvPr>
        </p:nvSpPr>
        <p:spPr>
          <a:xfrm>
            <a:off x="0" y="218017"/>
            <a:ext cx="6507332" cy="714138"/>
          </a:xfrm>
        </p:spPr>
        <p:txBody>
          <a:bodyPr>
            <a:noAutofit/>
          </a:bodyPr>
          <a:lstStyle/>
          <a:p>
            <a:r>
              <a:rPr lang="en-US" altLang="zh-TW" sz="4400" dirty="0">
                <a:solidFill>
                  <a:schemeClr val="tx1"/>
                </a:solidFill>
              </a:rPr>
              <a:t>EMSD</a:t>
            </a:r>
            <a:r>
              <a:rPr lang="zh-TW" altLang="en-US" sz="4400" dirty="0">
                <a:solidFill>
                  <a:schemeClr val="tx1"/>
                </a:solidFill>
              </a:rPr>
              <a:t> </a:t>
            </a:r>
            <a:r>
              <a:rPr lang="en-US" altLang="zh-TW" sz="4400" dirty="0">
                <a:solidFill>
                  <a:schemeClr val="tx1"/>
                </a:solidFill>
              </a:rPr>
              <a:t>RMU</a:t>
            </a:r>
            <a:r>
              <a:rPr lang="zh-TW" altLang="en-US" sz="4400" dirty="0">
                <a:solidFill>
                  <a:schemeClr val="tx1"/>
                </a:solidFill>
              </a:rPr>
              <a:t> </a:t>
            </a:r>
            <a:r>
              <a:rPr lang="en-US" altLang="zh-TW" sz="4400" dirty="0">
                <a:solidFill>
                  <a:schemeClr val="tx1"/>
                </a:solidFill>
              </a:rPr>
              <a:t>Server</a:t>
            </a:r>
            <a:endParaRPr lang="zh-TW" altLang="en-US" sz="4400" dirty="0">
              <a:solidFill>
                <a:schemeClr val="tx1"/>
              </a:solidFill>
            </a:endParaRPr>
          </a:p>
        </p:txBody>
      </p:sp>
      <p:sp>
        <p:nvSpPr>
          <p:cNvPr id="5" name="日期版面配置區 4">
            <a:extLst>
              <a:ext uri="{FF2B5EF4-FFF2-40B4-BE49-F238E27FC236}">
                <a16:creationId xmlns:a16="http://schemas.microsoft.com/office/drawing/2014/main" id="{93E737DD-75CD-45EA-B16D-21A94C0725E8}"/>
              </a:ext>
            </a:extLst>
          </p:cNvPr>
          <p:cNvSpPr>
            <a:spLocks noGrp="1"/>
          </p:cNvSpPr>
          <p:nvPr>
            <p:ph type="dt" sz="half" idx="10"/>
          </p:nvPr>
        </p:nvSpPr>
        <p:spPr/>
        <p:txBody>
          <a:bodyPr/>
          <a:lstStyle/>
          <a:p>
            <a:fld id="{86D72111-2BF8-49E3-AA06-55BC47AB46EA}" type="datetime1">
              <a:rPr lang="zh-TW" altLang="en-US" smtClean="0"/>
              <a:t>2024/9/24</a:t>
            </a:fld>
            <a:endParaRPr lang="en-US" dirty="0"/>
          </a:p>
        </p:txBody>
      </p:sp>
      <p:pic>
        <p:nvPicPr>
          <p:cNvPr id="8" name="圖片 7">
            <a:extLst>
              <a:ext uri="{FF2B5EF4-FFF2-40B4-BE49-F238E27FC236}">
                <a16:creationId xmlns:a16="http://schemas.microsoft.com/office/drawing/2014/main" id="{227EF7EF-C085-45C9-BD74-A3493E8BB0AA}"/>
              </a:ext>
            </a:extLst>
          </p:cNvPr>
          <p:cNvPicPr>
            <a:picLocks noChangeAspect="1"/>
          </p:cNvPicPr>
          <p:nvPr/>
        </p:nvPicPr>
        <p:blipFill>
          <a:blip r:embed="rId2"/>
          <a:stretch>
            <a:fillRect/>
          </a:stretch>
        </p:blipFill>
        <p:spPr>
          <a:xfrm>
            <a:off x="147735" y="1324946"/>
            <a:ext cx="11896530" cy="4512373"/>
          </a:xfrm>
          <a:prstGeom prst="rect">
            <a:avLst/>
          </a:prstGeom>
        </p:spPr>
      </p:pic>
    </p:spTree>
    <p:extLst>
      <p:ext uri="{BB962C8B-B14F-4D97-AF65-F5344CB8AC3E}">
        <p14:creationId xmlns:p14="http://schemas.microsoft.com/office/powerpoint/2010/main" val="22318703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5EA180C-502A-4B3F-BA3D-8F875C6EC9E3}"/>
              </a:ext>
            </a:extLst>
          </p:cNvPr>
          <p:cNvSpPr>
            <a:spLocks noGrp="1"/>
          </p:cNvSpPr>
          <p:nvPr>
            <p:ph type="title"/>
          </p:nvPr>
        </p:nvSpPr>
        <p:spPr>
          <a:xfrm>
            <a:off x="411003" y="231927"/>
            <a:ext cx="6794129" cy="780127"/>
          </a:xfrm>
        </p:spPr>
        <p:txBody>
          <a:bodyPr/>
          <a:lstStyle/>
          <a:p>
            <a:endParaRPr lang="zh-TW" altLang="en-US" dirty="0"/>
          </a:p>
        </p:txBody>
      </p:sp>
      <p:sp>
        <p:nvSpPr>
          <p:cNvPr id="5" name="日期版面配置區 4">
            <a:extLst>
              <a:ext uri="{FF2B5EF4-FFF2-40B4-BE49-F238E27FC236}">
                <a16:creationId xmlns:a16="http://schemas.microsoft.com/office/drawing/2014/main" id="{F0B4773B-A182-4AEC-910B-02C8F42B180D}"/>
              </a:ext>
            </a:extLst>
          </p:cNvPr>
          <p:cNvSpPr>
            <a:spLocks noGrp="1"/>
          </p:cNvSpPr>
          <p:nvPr>
            <p:ph type="dt" sz="half" idx="10"/>
          </p:nvPr>
        </p:nvSpPr>
        <p:spPr/>
        <p:txBody>
          <a:bodyPr/>
          <a:lstStyle/>
          <a:p>
            <a:fld id="{86D72111-2BF8-49E3-AA06-55BC47AB46EA}" type="datetime1">
              <a:rPr lang="zh-TW" altLang="en-US" smtClean="0"/>
              <a:t>2024/9/24</a:t>
            </a:fld>
            <a:endParaRPr lang="en-US" dirty="0"/>
          </a:p>
        </p:txBody>
      </p:sp>
      <p:pic>
        <p:nvPicPr>
          <p:cNvPr id="6" name="圖片 5">
            <a:extLst>
              <a:ext uri="{FF2B5EF4-FFF2-40B4-BE49-F238E27FC236}">
                <a16:creationId xmlns:a16="http://schemas.microsoft.com/office/drawing/2014/main" id="{F626F2E7-736E-440D-96CC-953CEFD00CA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953460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期版面配置區 4">
            <a:extLst>
              <a:ext uri="{FF2B5EF4-FFF2-40B4-BE49-F238E27FC236}">
                <a16:creationId xmlns:a16="http://schemas.microsoft.com/office/drawing/2014/main" id="{36648179-D721-4631-B55B-60CC6F80E5AF}"/>
              </a:ext>
            </a:extLst>
          </p:cNvPr>
          <p:cNvSpPr>
            <a:spLocks noGrp="1"/>
          </p:cNvSpPr>
          <p:nvPr>
            <p:ph type="dt" sz="half" idx="10"/>
          </p:nvPr>
        </p:nvSpPr>
        <p:spPr/>
        <p:txBody>
          <a:bodyPr/>
          <a:lstStyle/>
          <a:p>
            <a:fld id="{86D72111-2BF8-49E3-AA06-55BC47AB46EA}" type="datetime1">
              <a:rPr lang="zh-TW" altLang="en-US" smtClean="0"/>
              <a:t>2024/9/24</a:t>
            </a:fld>
            <a:endParaRPr lang="en-US" dirty="0"/>
          </a:p>
        </p:txBody>
      </p:sp>
      <p:pic>
        <p:nvPicPr>
          <p:cNvPr id="8" name="圖片 7">
            <a:extLst>
              <a:ext uri="{FF2B5EF4-FFF2-40B4-BE49-F238E27FC236}">
                <a16:creationId xmlns:a16="http://schemas.microsoft.com/office/drawing/2014/main" id="{777904CE-DD9B-499B-8053-BD9CB55C538F}"/>
              </a:ext>
            </a:extLst>
          </p:cNvPr>
          <p:cNvPicPr>
            <a:picLocks noChangeAspect="1"/>
          </p:cNvPicPr>
          <p:nvPr/>
        </p:nvPicPr>
        <p:blipFill>
          <a:blip r:embed="rId2"/>
          <a:stretch>
            <a:fillRect/>
          </a:stretch>
        </p:blipFill>
        <p:spPr>
          <a:xfrm>
            <a:off x="0" y="-62144"/>
            <a:ext cx="12192000" cy="6920144"/>
          </a:xfrm>
          <a:prstGeom prst="rect">
            <a:avLst/>
          </a:prstGeom>
        </p:spPr>
      </p:pic>
    </p:spTree>
    <p:extLst>
      <p:ext uri="{BB962C8B-B14F-4D97-AF65-F5344CB8AC3E}">
        <p14:creationId xmlns:p14="http://schemas.microsoft.com/office/powerpoint/2010/main" val="24790619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B79CD35-A610-4E1C-84DD-59A212C41D11}"/>
              </a:ext>
            </a:extLst>
          </p:cNvPr>
          <p:cNvSpPr>
            <a:spLocks noGrp="1"/>
          </p:cNvSpPr>
          <p:nvPr>
            <p:ph type="title"/>
          </p:nvPr>
        </p:nvSpPr>
        <p:spPr>
          <a:xfrm>
            <a:off x="179270" y="249383"/>
            <a:ext cx="7767781" cy="1320800"/>
          </a:xfrm>
        </p:spPr>
        <p:txBody>
          <a:bodyPr vert="horz" lIns="91440" tIns="45720" rIns="91440" bIns="45720" rtlCol="0" anchor="t">
            <a:normAutofit/>
          </a:bodyPr>
          <a:lstStyle/>
          <a:p>
            <a:r>
              <a:rPr lang="en-US" altLang="zh-TW" sz="3600" b="1" dirty="0"/>
              <a:t>  </a:t>
            </a:r>
            <a:r>
              <a:rPr lang="en-US" altLang="zh-TW" sz="3600" b="1" dirty="0">
                <a:solidFill>
                  <a:srgbClr val="FF0000"/>
                </a:solidFill>
                <a:latin typeface="+mj-ea"/>
              </a:rPr>
              <a:t>2</a:t>
            </a:r>
            <a:r>
              <a:rPr lang="zh-TW" altLang="en-US" sz="3600" b="1" dirty="0">
                <a:solidFill>
                  <a:srgbClr val="FF0000"/>
                </a:solidFill>
                <a:latin typeface="+mj-ea"/>
              </a:rPr>
              <a:t>     </a:t>
            </a:r>
            <a:r>
              <a:rPr lang="zh-TW" altLang="en-US" sz="3600" b="1" dirty="0">
                <a:solidFill>
                  <a:srgbClr val="FF0000"/>
                </a:solidFill>
                <a:latin typeface="Calibri Light" panose="020F0302020204030204" pitchFamily="34" charset="0"/>
                <a:cs typeface="Calibri Light" panose="020F0302020204030204" pitchFamily="34" charset="0"/>
              </a:rPr>
              <a:t>交通燈的維修保養及改善工程</a:t>
            </a:r>
            <a:br>
              <a:rPr lang="en-US" altLang="zh-TW" sz="3600" b="1" dirty="0">
                <a:latin typeface="+mj-ea"/>
              </a:rPr>
            </a:br>
            <a:endParaRPr lang="en-US" altLang="zh-TW" sz="3600" dirty="0">
              <a:latin typeface="+mj-ea"/>
            </a:endParaRPr>
          </a:p>
        </p:txBody>
      </p:sp>
      <p:pic>
        <p:nvPicPr>
          <p:cNvPr id="7" name="內容版面配置區 6" descr="一張含有 戶外, 建築, 人員, 服裝 的圖片&#10;&#10;自動產生的描述">
            <a:extLst>
              <a:ext uri="{FF2B5EF4-FFF2-40B4-BE49-F238E27FC236}">
                <a16:creationId xmlns:a16="http://schemas.microsoft.com/office/drawing/2014/main" id="{30E770EC-4B57-AA0F-0DC0-AF55F0CFA8C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5563" y="1810327"/>
            <a:ext cx="4700857" cy="4151934"/>
          </a:xfrm>
        </p:spPr>
      </p:pic>
      <p:sp>
        <p:nvSpPr>
          <p:cNvPr id="5" name="日期版面配置區 4">
            <a:extLst>
              <a:ext uri="{FF2B5EF4-FFF2-40B4-BE49-F238E27FC236}">
                <a16:creationId xmlns:a16="http://schemas.microsoft.com/office/drawing/2014/main" id="{B37208C7-DDDB-42C4-8124-282B9E458287}"/>
              </a:ext>
            </a:extLst>
          </p:cNvPr>
          <p:cNvSpPr>
            <a:spLocks noGrp="1"/>
          </p:cNvSpPr>
          <p:nvPr>
            <p:ph type="dt" sz="half" idx="10"/>
          </p:nvPr>
        </p:nvSpPr>
        <p:spPr>
          <a:xfrm>
            <a:off x="6679155" y="6041362"/>
            <a:ext cx="1437917" cy="365125"/>
          </a:xfrm>
        </p:spPr>
        <p:txBody>
          <a:bodyPr vert="horz" lIns="91440" tIns="45720" rIns="91440" bIns="45720" rtlCol="0" anchor="ctr">
            <a:normAutofit/>
          </a:bodyPr>
          <a:lstStyle/>
          <a:p>
            <a:pPr defTabSz="914400">
              <a:spcAft>
                <a:spcPts val="600"/>
              </a:spcAft>
            </a:pPr>
            <a:fld id="{86D72111-2BF8-49E3-AA06-55BC47AB46EA}" type="datetime1">
              <a:rPr lang="en-US" altLang="zh-TW" smtClean="0"/>
              <a:pPr defTabSz="914400">
                <a:spcAft>
                  <a:spcPts val="600"/>
                </a:spcAft>
              </a:pPr>
              <a:t>9/24/2024</a:t>
            </a:fld>
            <a:endParaRPr lang="en-US"/>
          </a:p>
        </p:txBody>
      </p:sp>
      <p:graphicFrame>
        <p:nvGraphicFramePr>
          <p:cNvPr id="11" name="文字版面配置區 3">
            <a:extLst>
              <a:ext uri="{FF2B5EF4-FFF2-40B4-BE49-F238E27FC236}">
                <a16:creationId xmlns:a16="http://schemas.microsoft.com/office/drawing/2014/main" id="{D8C8F1CE-DAC1-6A1D-C141-881F04381D66}"/>
              </a:ext>
            </a:extLst>
          </p:cNvPr>
          <p:cNvGraphicFramePr/>
          <p:nvPr>
            <p:extLst>
              <p:ext uri="{D42A27DB-BD31-4B8C-83A1-F6EECF244321}">
                <p14:modId xmlns:p14="http://schemas.microsoft.com/office/powerpoint/2010/main" val="695621179"/>
              </p:ext>
            </p:extLst>
          </p:nvPr>
        </p:nvGraphicFramePr>
        <p:xfrm>
          <a:off x="5322795" y="1570183"/>
          <a:ext cx="6506128" cy="447118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369586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003627B-5A14-496C-A9AF-112F30A56B06}"/>
              </a:ext>
            </a:extLst>
          </p:cNvPr>
          <p:cNvSpPr>
            <a:spLocks noGrp="1"/>
          </p:cNvSpPr>
          <p:nvPr>
            <p:ph type="title"/>
          </p:nvPr>
        </p:nvSpPr>
        <p:spPr>
          <a:xfrm>
            <a:off x="624066" y="122070"/>
            <a:ext cx="5146417" cy="561015"/>
          </a:xfrm>
        </p:spPr>
        <p:txBody>
          <a:bodyPr>
            <a:normAutofit/>
          </a:bodyPr>
          <a:lstStyle/>
          <a:p>
            <a:r>
              <a:rPr lang="en-US" altLang="zh-TW" sz="2800" b="1" dirty="0" err="1">
                <a:solidFill>
                  <a:srgbClr val="00B0F0"/>
                </a:solidFill>
              </a:rPr>
              <a:t>i</a:t>
            </a:r>
            <a:r>
              <a:rPr lang="en-US" altLang="zh-TW" sz="2800" b="1" dirty="0">
                <a:solidFill>
                  <a:srgbClr val="00B0F0"/>
                </a:solidFill>
              </a:rPr>
              <a:t>    </a:t>
            </a:r>
            <a:r>
              <a:rPr lang="zh-TW" altLang="zh-TW" sz="2800" b="1" dirty="0">
                <a:solidFill>
                  <a:srgbClr val="00B0F0"/>
                </a:solidFill>
              </a:rPr>
              <a:t>維修交通燈路囗設施</a:t>
            </a:r>
            <a:r>
              <a:rPr lang="en-US" altLang="zh-TW" sz="2800" b="1" dirty="0">
                <a:solidFill>
                  <a:srgbClr val="00B0F0"/>
                </a:solidFill>
              </a:rPr>
              <a:t> :</a:t>
            </a:r>
            <a:endParaRPr lang="zh-TW" altLang="en-US" sz="2800" b="1" dirty="0">
              <a:solidFill>
                <a:srgbClr val="00B0F0"/>
              </a:solidFill>
            </a:endParaRPr>
          </a:p>
        </p:txBody>
      </p:sp>
      <p:sp>
        <p:nvSpPr>
          <p:cNvPr id="3" name="內容版面配置區 2">
            <a:extLst>
              <a:ext uri="{FF2B5EF4-FFF2-40B4-BE49-F238E27FC236}">
                <a16:creationId xmlns:a16="http://schemas.microsoft.com/office/drawing/2014/main" id="{E977A188-680B-424B-B4D2-EF014B861D9F}"/>
              </a:ext>
            </a:extLst>
          </p:cNvPr>
          <p:cNvSpPr>
            <a:spLocks noGrp="1"/>
          </p:cNvSpPr>
          <p:nvPr>
            <p:ph idx="1"/>
          </p:nvPr>
        </p:nvSpPr>
        <p:spPr>
          <a:xfrm flipH="1">
            <a:off x="5521908" y="1042921"/>
            <a:ext cx="3932809" cy="561016"/>
          </a:xfrm>
        </p:spPr>
        <p:txBody>
          <a:bodyPr>
            <a:noAutofit/>
          </a:bodyPr>
          <a:lstStyle/>
          <a:p>
            <a:pPr marL="914400" lvl="2" indent="0">
              <a:buNone/>
            </a:pPr>
            <a:r>
              <a:rPr lang="zh-TW" altLang="zh-TW" sz="3000" b="1" i="1" dirty="0">
                <a:solidFill>
                  <a:srgbClr val="7030A0"/>
                </a:solidFill>
              </a:rPr>
              <a:t>高空交通燈</a:t>
            </a:r>
            <a:endParaRPr lang="zh-TW" altLang="en-US" sz="3000" b="1" dirty="0">
              <a:solidFill>
                <a:srgbClr val="7030A0"/>
              </a:solidFill>
            </a:endParaRPr>
          </a:p>
        </p:txBody>
      </p:sp>
      <p:sp>
        <p:nvSpPr>
          <p:cNvPr id="4" name="文字版面配置區 3">
            <a:extLst>
              <a:ext uri="{FF2B5EF4-FFF2-40B4-BE49-F238E27FC236}">
                <a16:creationId xmlns:a16="http://schemas.microsoft.com/office/drawing/2014/main" id="{341DE49C-EF1B-48A3-9C27-7628E02A9DA4}"/>
              </a:ext>
            </a:extLst>
          </p:cNvPr>
          <p:cNvSpPr>
            <a:spLocks noGrp="1"/>
          </p:cNvSpPr>
          <p:nvPr>
            <p:ph type="body" sz="half" idx="2"/>
          </p:nvPr>
        </p:nvSpPr>
        <p:spPr>
          <a:xfrm>
            <a:off x="1249941" y="950983"/>
            <a:ext cx="3446346" cy="561016"/>
          </a:xfrm>
        </p:spPr>
        <p:txBody>
          <a:bodyPr>
            <a:noAutofit/>
          </a:bodyPr>
          <a:lstStyle/>
          <a:p>
            <a:r>
              <a:rPr lang="en-US" altLang="zh-TW" sz="3000" b="1" dirty="0">
                <a:solidFill>
                  <a:srgbClr val="7030A0"/>
                </a:solidFill>
                <a:latin typeface="Algerian" panose="04020705040A02060702" pitchFamily="82" charset="0"/>
              </a:rPr>
              <a:t>LED</a:t>
            </a:r>
            <a:r>
              <a:rPr lang="zh-TW" altLang="en-US" sz="3000" b="1" dirty="0">
                <a:solidFill>
                  <a:srgbClr val="7030A0"/>
                </a:solidFill>
                <a:latin typeface="Algerian" panose="04020705040A02060702" pitchFamily="82" charset="0"/>
              </a:rPr>
              <a:t>交通燈</a:t>
            </a:r>
          </a:p>
        </p:txBody>
      </p:sp>
      <p:sp>
        <p:nvSpPr>
          <p:cNvPr id="5" name="日期版面配置區 4">
            <a:extLst>
              <a:ext uri="{FF2B5EF4-FFF2-40B4-BE49-F238E27FC236}">
                <a16:creationId xmlns:a16="http://schemas.microsoft.com/office/drawing/2014/main" id="{DA734517-D624-4B10-86B6-265C9AF5117C}"/>
              </a:ext>
            </a:extLst>
          </p:cNvPr>
          <p:cNvSpPr>
            <a:spLocks noGrp="1"/>
          </p:cNvSpPr>
          <p:nvPr>
            <p:ph type="dt" sz="half" idx="10"/>
          </p:nvPr>
        </p:nvSpPr>
        <p:spPr/>
        <p:txBody>
          <a:bodyPr/>
          <a:lstStyle/>
          <a:p>
            <a:fld id="{86D72111-2BF8-49E3-AA06-55BC47AB46EA}" type="datetime1">
              <a:rPr lang="zh-TW" altLang="en-US" smtClean="0"/>
              <a:t>2024/9/24</a:t>
            </a:fld>
            <a:endParaRPr lang="en-US" dirty="0"/>
          </a:p>
        </p:txBody>
      </p:sp>
      <p:pic>
        <p:nvPicPr>
          <p:cNvPr id="9" name="圖片 8">
            <a:extLst>
              <a:ext uri="{FF2B5EF4-FFF2-40B4-BE49-F238E27FC236}">
                <a16:creationId xmlns:a16="http://schemas.microsoft.com/office/drawing/2014/main" id="{83338739-19ED-48A6-84C6-2E5A1F65A2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066" y="1603937"/>
            <a:ext cx="4225574" cy="4731549"/>
          </a:xfrm>
          <a:prstGeom prst="rect">
            <a:avLst/>
          </a:prstGeom>
        </p:spPr>
      </p:pic>
      <p:pic>
        <p:nvPicPr>
          <p:cNvPr id="11" name="圖片 10">
            <a:extLst>
              <a:ext uri="{FF2B5EF4-FFF2-40B4-BE49-F238E27FC236}">
                <a16:creationId xmlns:a16="http://schemas.microsoft.com/office/drawing/2014/main" id="{FB0C00E7-E08C-47AC-B98B-CE6CDC2F9F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7872" y="1603937"/>
            <a:ext cx="7026772" cy="4656904"/>
          </a:xfrm>
          <a:prstGeom prst="rect">
            <a:avLst/>
          </a:prstGeom>
        </p:spPr>
      </p:pic>
    </p:spTree>
    <p:extLst>
      <p:ext uri="{BB962C8B-B14F-4D97-AF65-F5344CB8AC3E}">
        <p14:creationId xmlns:p14="http://schemas.microsoft.com/office/powerpoint/2010/main" val="1398386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4A08601-6FF9-40B0-8880-68492F2D7CB8}"/>
              </a:ext>
            </a:extLst>
          </p:cNvPr>
          <p:cNvSpPr>
            <a:spLocks noGrp="1"/>
          </p:cNvSpPr>
          <p:nvPr>
            <p:ph type="title"/>
          </p:nvPr>
        </p:nvSpPr>
        <p:spPr>
          <a:xfrm>
            <a:off x="941350" y="238855"/>
            <a:ext cx="6158472" cy="552138"/>
          </a:xfrm>
        </p:spPr>
        <p:txBody>
          <a:bodyPr>
            <a:normAutofit/>
          </a:bodyPr>
          <a:lstStyle/>
          <a:p>
            <a:r>
              <a:rPr lang="zh-TW" altLang="zh-TW" sz="2800" b="1" i="1" dirty="0">
                <a:solidFill>
                  <a:schemeClr val="tx1"/>
                </a:solidFill>
              </a:rPr>
              <a:t>電子行人過路發聲裝置</a:t>
            </a:r>
            <a:r>
              <a:rPr lang="en-US" altLang="zh-TW" sz="2800" b="1" i="1" dirty="0">
                <a:solidFill>
                  <a:schemeClr val="tx1"/>
                </a:solidFill>
              </a:rPr>
              <a:t> (e-ATS)</a:t>
            </a:r>
            <a:endParaRPr lang="zh-TW" altLang="en-US" sz="2800" b="1" dirty="0">
              <a:solidFill>
                <a:schemeClr val="tx1"/>
              </a:solidFill>
            </a:endParaRPr>
          </a:p>
        </p:txBody>
      </p:sp>
      <p:sp>
        <p:nvSpPr>
          <p:cNvPr id="3" name="內容版面配置區 2">
            <a:extLst>
              <a:ext uri="{FF2B5EF4-FFF2-40B4-BE49-F238E27FC236}">
                <a16:creationId xmlns:a16="http://schemas.microsoft.com/office/drawing/2014/main" id="{71AD8387-5D53-4FA3-9385-A66D9F67F860}"/>
              </a:ext>
            </a:extLst>
          </p:cNvPr>
          <p:cNvSpPr>
            <a:spLocks noGrp="1"/>
          </p:cNvSpPr>
          <p:nvPr>
            <p:ph idx="1"/>
          </p:nvPr>
        </p:nvSpPr>
        <p:spPr>
          <a:xfrm>
            <a:off x="11276074" y="3670125"/>
            <a:ext cx="837463" cy="2503620"/>
          </a:xfrm>
        </p:spPr>
        <p:txBody>
          <a:bodyPr>
            <a:normAutofit/>
          </a:bodyPr>
          <a:lstStyle/>
          <a:p>
            <a:pPr marL="2286000" lvl="5" indent="0">
              <a:buNone/>
            </a:pPr>
            <a:r>
              <a:rPr lang="zh-TW" altLang="zh-TW" b="1" dirty="0"/>
              <a:t>。</a:t>
            </a:r>
            <a:endParaRPr lang="zh-TW" altLang="en-US" dirty="0"/>
          </a:p>
        </p:txBody>
      </p:sp>
      <p:sp>
        <p:nvSpPr>
          <p:cNvPr id="4" name="文字版面配置區 3">
            <a:extLst>
              <a:ext uri="{FF2B5EF4-FFF2-40B4-BE49-F238E27FC236}">
                <a16:creationId xmlns:a16="http://schemas.microsoft.com/office/drawing/2014/main" id="{D9D88C56-D31A-447A-80B2-7C0E052A8DFF}"/>
              </a:ext>
            </a:extLst>
          </p:cNvPr>
          <p:cNvSpPr>
            <a:spLocks noGrp="1"/>
          </p:cNvSpPr>
          <p:nvPr>
            <p:ph type="body" sz="half" idx="2"/>
          </p:nvPr>
        </p:nvSpPr>
        <p:spPr>
          <a:xfrm>
            <a:off x="825622" y="541538"/>
            <a:ext cx="7302351" cy="4500979"/>
          </a:xfrm>
        </p:spPr>
        <p:txBody>
          <a:bodyPr>
            <a:normAutofit fontScale="92500"/>
          </a:bodyPr>
          <a:lstStyle/>
          <a:p>
            <a:r>
              <a:rPr lang="en-US" altLang="zh-TW" sz="2400" b="1" dirty="0"/>
              <a:t>     </a:t>
            </a:r>
          </a:p>
          <a:p>
            <a:r>
              <a:rPr lang="en-US" altLang="zh-TW" sz="2400" b="1" dirty="0"/>
              <a:t>     </a:t>
            </a:r>
            <a:r>
              <a:rPr lang="zh-TW" altLang="zh-TW" sz="2400" dirty="0">
                <a:solidFill>
                  <a:srgbClr val="FF0000"/>
                </a:solidFill>
                <a:latin typeface="+mj-ea"/>
                <a:ea typeface="+mj-ea"/>
              </a:rPr>
              <a:t>電子發聲裝置的功能是向視障人士提供現行行人信號燈的指示</a:t>
            </a:r>
            <a:r>
              <a:rPr lang="zh-TW" altLang="en-US" sz="2400" dirty="0">
                <a:solidFill>
                  <a:srgbClr val="FF0000"/>
                </a:solidFill>
                <a:latin typeface="+mj-ea"/>
                <a:ea typeface="+mj-ea"/>
              </a:rPr>
              <a:t>。不同聲音訊號以示目前的行人交通燈狀態。現時</a:t>
            </a:r>
            <a:r>
              <a:rPr lang="zh-TW" altLang="zh-TW" sz="2400" dirty="0">
                <a:solidFill>
                  <a:srgbClr val="FF0000"/>
                </a:solidFill>
                <a:latin typeface="+mj-ea"/>
                <a:ea typeface="+mj-ea"/>
              </a:rPr>
              <a:t>安裝在街道上的</a:t>
            </a:r>
            <a:r>
              <a:rPr lang="en-US" altLang="zh-TW" sz="2400" dirty="0">
                <a:solidFill>
                  <a:srgbClr val="FF0000"/>
                </a:solidFill>
                <a:latin typeface="+mj-ea"/>
                <a:ea typeface="+mj-ea"/>
              </a:rPr>
              <a:t>E-ATS</a:t>
            </a:r>
            <a:r>
              <a:rPr lang="zh-TW" altLang="zh-TW" sz="2400" dirty="0">
                <a:solidFill>
                  <a:srgbClr val="FF0000"/>
                </a:solidFill>
                <a:latin typeface="+mj-ea"/>
                <a:ea typeface="+mj-ea"/>
              </a:rPr>
              <a:t>能夠自動調節日間或夜間的環境噪音水平。</a:t>
            </a:r>
            <a:endParaRPr lang="en-US" altLang="zh-TW" sz="2400" dirty="0">
              <a:solidFill>
                <a:srgbClr val="FF0000"/>
              </a:solidFill>
              <a:latin typeface="+mj-ea"/>
              <a:ea typeface="+mj-ea"/>
            </a:endParaRPr>
          </a:p>
          <a:p>
            <a:r>
              <a:rPr lang="en-US" altLang="zh-TW" sz="2400" dirty="0">
                <a:solidFill>
                  <a:srgbClr val="FF0000"/>
                </a:solidFill>
                <a:latin typeface="+mj-ea"/>
                <a:ea typeface="+mj-ea"/>
              </a:rPr>
              <a:t> </a:t>
            </a:r>
            <a:r>
              <a:rPr lang="en-US" altLang="zh-TW" sz="2400" dirty="0">
                <a:solidFill>
                  <a:srgbClr val="7030A0"/>
                </a:solidFill>
                <a:latin typeface="+mj-ea"/>
                <a:ea typeface="+mj-ea"/>
              </a:rPr>
              <a:t>--- </a:t>
            </a:r>
            <a:r>
              <a:rPr lang="zh-TW" altLang="zh-TW" sz="2400" dirty="0">
                <a:solidFill>
                  <a:srgbClr val="7030A0"/>
                </a:solidFill>
                <a:latin typeface="+mj-ea"/>
                <a:ea typeface="+mj-ea"/>
              </a:rPr>
              <a:t>在日間環境下它的輸出會自動變高</a:t>
            </a:r>
            <a:r>
              <a:rPr lang="en-US" altLang="zh-TW" sz="2400" dirty="0">
                <a:solidFill>
                  <a:srgbClr val="7030A0"/>
                </a:solidFill>
                <a:latin typeface="+mj-ea"/>
                <a:ea typeface="+mj-ea"/>
              </a:rPr>
              <a:t> (</a:t>
            </a:r>
            <a:r>
              <a:rPr lang="zh-TW" altLang="zh-TW" sz="2200" dirty="0">
                <a:solidFill>
                  <a:srgbClr val="7030A0"/>
                </a:solidFill>
                <a:latin typeface="+mj-ea"/>
                <a:ea typeface="+mj-ea"/>
              </a:rPr>
              <a:t>稱為</a:t>
            </a:r>
            <a:r>
              <a:rPr lang="en-US" altLang="zh-TW" sz="2200" dirty="0">
                <a:solidFill>
                  <a:srgbClr val="7030A0"/>
                </a:solidFill>
                <a:latin typeface="+mj-ea"/>
                <a:ea typeface="+mj-ea"/>
              </a:rPr>
              <a:t>Day Mode)</a:t>
            </a:r>
          </a:p>
          <a:p>
            <a:r>
              <a:rPr lang="en-US" altLang="zh-TW" sz="2400" dirty="0">
                <a:solidFill>
                  <a:srgbClr val="FF0000"/>
                </a:solidFill>
                <a:latin typeface="+mj-ea"/>
                <a:ea typeface="+mj-ea"/>
              </a:rPr>
              <a:t> </a:t>
            </a:r>
            <a:r>
              <a:rPr lang="en-US" altLang="zh-TW" sz="2400" dirty="0">
                <a:solidFill>
                  <a:srgbClr val="7030A0"/>
                </a:solidFill>
                <a:latin typeface="+mj-ea"/>
                <a:ea typeface="+mj-ea"/>
              </a:rPr>
              <a:t>--- </a:t>
            </a:r>
            <a:r>
              <a:rPr lang="zh-TW" altLang="zh-TW" sz="2400" dirty="0">
                <a:solidFill>
                  <a:srgbClr val="7030A0"/>
                </a:solidFill>
                <a:latin typeface="+mj-ea"/>
                <a:ea typeface="+mj-ea"/>
              </a:rPr>
              <a:t>在夜間環境下它的輸出會自動變低</a:t>
            </a:r>
            <a:r>
              <a:rPr lang="en-US" altLang="zh-TW" sz="2400" dirty="0">
                <a:solidFill>
                  <a:srgbClr val="7030A0"/>
                </a:solidFill>
                <a:latin typeface="+mj-ea"/>
                <a:ea typeface="+mj-ea"/>
              </a:rPr>
              <a:t> </a:t>
            </a:r>
            <a:r>
              <a:rPr lang="en-US" altLang="zh-TW" sz="2200" dirty="0">
                <a:solidFill>
                  <a:srgbClr val="7030A0"/>
                </a:solidFill>
                <a:latin typeface="+mj-ea"/>
                <a:ea typeface="+mj-ea"/>
              </a:rPr>
              <a:t>(</a:t>
            </a:r>
            <a:r>
              <a:rPr lang="zh-TW" altLang="zh-TW" sz="2200" dirty="0">
                <a:solidFill>
                  <a:srgbClr val="7030A0"/>
                </a:solidFill>
                <a:latin typeface="+mj-ea"/>
                <a:ea typeface="+mj-ea"/>
              </a:rPr>
              <a:t>稱為</a:t>
            </a:r>
            <a:r>
              <a:rPr lang="en-US" altLang="zh-TW" sz="2200" dirty="0">
                <a:solidFill>
                  <a:srgbClr val="7030A0"/>
                </a:solidFill>
                <a:latin typeface="+mj-ea"/>
                <a:ea typeface="+mj-ea"/>
              </a:rPr>
              <a:t>Light Mode)</a:t>
            </a:r>
          </a:p>
          <a:p>
            <a:r>
              <a:rPr lang="en-US" altLang="zh-TW" sz="2400" dirty="0">
                <a:solidFill>
                  <a:srgbClr val="FF0000"/>
                </a:solidFill>
                <a:latin typeface="+mj-ea"/>
                <a:ea typeface="+mj-ea"/>
              </a:rPr>
              <a:t>     </a:t>
            </a:r>
          </a:p>
          <a:p>
            <a:r>
              <a:rPr lang="en-US" altLang="zh-TW" sz="2400" dirty="0">
                <a:solidFill>
                  <a:srgbClr val="FF0000"/>
                </a:solidFill>
                <a:latin typeface="+mj-ea"/>
                <a:ea typeface="+mj-ea"/>
              </a:rPr>
              <a:t>     </a:t>
            </a:r>
            <a:r>
              <a:rPr lang="zh-TW" altLang="zh-TW" sz="2400" dirty="0">
                <a:solidFill>
                  <a:srgbClr val="FF0000"/>
                </a:solidFill>
                <a:latin typeface="+mj-ea"/>
                <a:ea typeface="+mj-ea"/>
              </a:rPr>
              <a:t>這樣便可以减少對附近居民的噪音滋擾。</a:t>
            </a:r>
            <a:r>
              <a:rPr lang="en-US" altLang="zh-TW" sz="2400" dirty="0">
                <a:solidFill>
                  <a:srgbClr val="FF0000"/>
                </a:solidFill>
                <a:latin typeface="+mj-ea"/>
                <a:ea typeface="+mj-ea"/>
              </a:rPr>
              <a:t>E-ATS</a:t>
            </a:r>
            <a:r>
              <a:rPr lang="zh-TW" altLang="zh-TW" sz="2400" dirty="0">
                <a:solidFill>
                  <a:srgbClr val="FF0000"/>
                </a:solidFill>
                <a:latin typeface="+mj-ea"/>
                <a:ea typeface="+mj-ea"/>
              </a:rPr>
              <a:t>還配備了觸覺單元，透過不同的振動模式指示當前的行人交通燈訊號狀態。</a:t>
            </a:r>
            <a:endParaRPr lang="zh-TW" altLang="en-US" sz="2400" dirty="0">
              <a:solidFill>
                <a:srgbClr val="FF0000"/>
              </a:solidFill>
              <a:latin typeface="+mj-ea"/>
              <a:ea typeface="+mj-ea"/>
            </a:endParaRPr>
          </a:p>
          <a:p>
            <a:endParaRPr lang="zh-TW" altLang="en-US" dirty="0"/>
          </a:p>
        </p:txBody>
      </p:sp>
      <p:sp>
        <p:nvSpPr>
          <p:cNvPr id="5" name="日期版面配置區 4">
            <a:extLst>
              <a:ext uri="{FF2B5EF4-FFF2-40B4-BE49-F238E27FC236}">
                <a16:creationId xmlns:a16="http://schemas.microsoft.com/office/drawing/2014/main" id="{5ED8B2AF-7D44-451A-8079-7DD484928214}"/>
              </a:ext>
            </a:extLst>
          </p:cNvPr>
          <p:cNvSpPr>
            <a:spLocks noGrp="1"/>
          </p:cNvSpPr>
          <p:nvPr>
            <p:ph type="dt" sz="half" idx="10"/>
          </p:nvPr>
        </p:nvSpPr>
        <p:spPr/>
        <p:txBody>
          <a:bodyPr/>
          <a:lstStyle/>
          <a:p>
            <a:fld id="{86D72111-2BF8-49E3-AA06-55BC47AB46EA}" type="datetime1">
              <a:rPr lang="zh-TW" altLang="en-US" smtClean="0"/>
              <a:t>2024/9/24</a:t>
            </a:fld>
            <a:endParaRPr lang="en-US" dirty="0"/>
          </a:p>
        </p:txBody>
      </p:sp>
      <p:grpSp>
        <p:nvGrpSpPr>
          <p:cNvPr id="6" name="Group 28353">
            <a:extLst>
              <a:ext uri="{FF2B5EF4-FFF2-40B4-BE49-F238E27FC236}">
                <a16:creationId xmlns:a16="http://schemas.microsoft.com/office/drawing/2014/main" id="{9DBF129D-7C1C-474B-A153-2499EEADC341}"/>
              </a:ext>
            </a:extLst>
          </p:cNvPr>
          <p:cNvGrpSpPr/>
          <p:nvPr/>
        </p:nvGrpSpPr>
        <p:grpSpPr>
          <a:xfrm>
            <a:off x="987027" y="848248"/>
            <a:ext cx="10478038" cy="6579646"/>
            <a:chOff x="1070293" y="-5251020"/>
            <a:chExt cx="13000199" cy="11127575"/>
          </a:xfrm>
        </p:grpSpPr>
        <p:pic>
          <p:nvPicPr>
            <p:cNvPr id="7" name="Picture 1519">
              <a:extLst>
                <a:ext uri="{FF2B5EF4-FFF2-40B4-BE49-F238E27FC236}">
                  <a16:creationId xmlns:a16="http://schemas.microsoft.com/office/drawing/2014/main" id="{7DEEA706-B48C-4ED4-9961-3F3C5C8004BF}"/>
                </a:ext>
              </a:extLst>
            </p:cNvPr>
            <p:cNvPicPr/>
            <p:nvPr/>
          </p:nvPicPr>
          <p:blipFill>
            <a:blip r:embed="rId2"/>
            <a:stretch>
              <a:fillRect/>
            </a:stretch>
          </p:blipFill>
          <p:spPr>
            <a:xfrm>
              <a:off x="7992936" y="0"/>
              <a:ext cx="605028" cy="364236"/>
            </a:xfrm>
            <a:prstGeom prst="rect">
              <a:avLst/>
            </a:prstGeom>
          </p:spPr>
        </p:pic>
        <p:pic>
          <p:nvPicPr>
            <p:cNvPr id="8" name="Picture 1525">
              <a:extLst>
                <a:ext uri="{FF2B5EF4-FFF2-40B4-BE49-F238E27FC236}">
                  <a16:creationId xmlns:a16="http://schemas.microsoft.com/office/drawing/2014/main" id="{595343D8-18FF-4467-9CA9-AD411CA760E5}"/>
                </a:ext>
              </a:extLst>
            </p:cNvPr>
            <p:cNvPicPr/>
            <p:nvPr/>
          </p:nvPicPr>
          <p:blipFill>
            <a:blip r:embed="rId3"/>
            <a:stretch>
              <a:fillRect/>
            </a:stretch>
          </p:blipFill>
          <p:spPr>
            <a:xfrm>
              <a:off x="10362919" y="-5251020"/>
              <a:ext cx="3618489" cy="10163764"/>
            </a:xfrm>
            <a:prstGeom prst="rect">
              <a:avLst/>
            </a:prstGeom>
            <a:solidFill>
              <a:srgbClr val="FFFF00"/>
            </a:solidFill>
          </p:spPr>
        </p:pic>
        <p:sp>
          <p:nvSpPr>
            <p:cNvPr id="12" name="Shape 1532">
              <a:extLst>
                <a:ext uri="{FF2B5EF4-FFF2-40B4-BE49-F238E27FC236}">
                  <a16:creationId xmlns:a16="http://schemas.microsoft.com/office/drawing/2014/main" id="{EBC84032-B818-4678-910F-E146833F6E0A}"/>
                </a:ext>
              </a:extLst>
            </p:cNvPr>
            <p:cNvSpPr/>
            <p:nvPr/>
          </p:nvSpPr>
          <p:spPr>
            <a:xfrm>
              <a:off x="10331640" y="-974142"/>
              <a:ext cx="1521016" cy="1155700"/>
            </a:xfrm>
            <a:custGeom>
              <a:avLst/>
              <a:gdLst/>
              <a:ahLst/>
              <a:cxnLst/>
              <a:rect l="0" t="0" r="0" b="0"/>
              <a:pathLst>
                <a:path w="1521016" h="1155700">
                  <a:moveTo>
                    <a:pt x="1521016" y="0"/>
                  </a:moveTo>
                  <a:lnTo>
                    <a:pt x="1080072" y="723646"/>
                  </a:lnTo>
                  <a:lnTo>
                    <a:pt x="1224090" y="723646"/>
                  </a:lnTo>
                  <a:cubicBezTo>
                    <a:pt x="1263841" y="723646"/>
                    <a:pt x="1296099" y="755904"/>
                    <a:pt x="1296099" y="795655"/>
                  </a:cubicBezTo>
                  <a:lnTo>
                    <a:pt x="1296099" y="1083691"/>
                  </a:lnTo>
                  <a:cubicBezTo>
                    <a:pt x="1296099" y="1123442"/>
                    <a:pt x="1263841" y="1155700"/>
                    <a:pt x="1224090" y="1155700"/>
                  </a:cubicBezTo>
                  <a:lnTo>
                    <a:pt x="756082" y="1155700"/>
                  </a:lnTo>
                  <a:lnTo>
                    <a:pt x="72009" y="1155700"/>
                  </a:lnTo>
                  <a:cubicBezTo>
                    <a:pt x="32233" y="1155700"/>
                    <a:pt x="0" y="1123442"/>
                    <a:pt x="0" y="1083691"/>
                  </a:cubicBezTo>
                  <a:lnTo>
                    <a:pt x="0" y="795655"/>
                  </a:lnTo>
                  <a:cubicBezTo>
                    <a:pt x="0" y="755904"/>
                    <a:pt x="32233" y="723646"/>
                    <a:pt x="72009" y="723646"/>
                  </a:cubicBezTo>
                  <a:lnTo>
                    <a:pt x="756082" y="723646"/>
                  </a:lnTo>
                  <a:lnTo>
                    <a:pt x="1521016" y="0"/>
                  </a:lnTo>
                  <a:close/>
                </a:path>
              </a:pathLst>
            </a:custGeom>
            <a:ln w="0" cap="flat">
              <a:miter lim="127000"/>
            </a:ln>
          </p:spPr>
          <p:style>
            <a:lnRef idx="0">
              <a:srgbClr val="000000">
                <a:alpha val="0"/>
              </a:srgbClr>
            </a:lnRef>
            <a:fillRef idx="1">
              <a:srgbClr val="FFFF00"/>
            </a:fillRef>
            <a:effectRef idx="0">
              <a:scrgbClr r="0" g="0" b="0"/>
            </a:effectRef>
            <a:fontRef idx="none"/>
          </p:style>
          <p:txBody>
            <a:bodyPr/>
            <a:lstStyle/>
            <a:p>
              <a:endParaRPr lang="zh-TW" altLang="en-US"/>
            </a:p>
          </p:txBody>
        </p:sp>
        <p:sp>
          <p:nvSpPr>
            <p:cNvPr id="13" name="Shape 1533">
              <a:extLst>
                <a:ext uri="{FF2B5EF4-FFF2-40B4-BE49-F238E27FC236}">
                  <a16:creationId xmlns:a16="http://schemas.microsoft.com/office/drawing/2014/main" id="{A9556162-F302-4124-9980-377EC847AE50}"/>
                </a:ext>
              </a:extLst>
            </p:cNvPr>
            <p:cNvSpPr/>
            <p:nvPr/>
          </p:nvSpPr>
          <p:spPr>
            <a:xfrm>
              <a:off x="10315870" y="-973582"/>
              <a:ext cx="1521016" cy="1155700"/>
            </a:xfrm>
            <a:custGeom>
              <a:avLst/>
              <a:gdLst/>
              <a:ahLst/>
              <a:cxnLst/>
              <a:rect l="0" t="0" r="0" b="0"/>
              <a:pathLst>
                <a:path w="1521016" h="1155700">
                  <a:moveTo>
                    <a:pt x="0" y="795655"/>
                  </a:moveTo>
                  <a:cubicBezTo>
                    <a:pt x="0" y="755904"/>
                    <a:pt x="32233" y="723646"/>
                    <a:pt x="72009" y="723646"/>
                  </a:cubicBezTo>
                  <a:lnTo>
                    <a:pt x="756082" y="723646"/>
                  </a:lnTo>
                  <a:lnTo>
                    <a:pt x="1521016" y="0"/>
                  </a:lnTo>
                  <a:lnTo>
                    <a:pt x="1080072" y="723646"/>
                  </a:lnTo>
                  <a:lnTo>
                    <a:pt x="1224090" y="723646"/>
                  </a:lnTo>
                  <a:cubicBezTo>
                    <a:pt x="1263841" y="723646"/>
                    <a:pt x="1296099" y="755904"/>
                    <a:pt x="1296099" y="795655"/>
                  </a:cubicBezTo>
                  <a:lnTo>
                    <a:pt x="1296099" y="795655"/>
                  </a:lnTo>
                  <a:lnTo>
                    <a:pt x="1296099" y="795655"/>
                  </a:lnTo>
                  <a:lnTo>
                    <a:pt x="1296099" y="1083691"/>
                  </a:lnTo>
                  <a:cubicBezTo>
                    <a:pt x="1296099" y="1123442"/>
                    <a:pt x="1263841" y="1155700"/>
                    <a:pt x="1224090" y="1155700"/>
                  </a:cubicBezTo>
                  <a:lnTo>
                    <a:pt x="756082" y="1155700"/>
                  </a:lnTo>
                  <a:lnTo>
                    <a:pt x="756082" y="1155700"/>
                  </a:lnTo>
                  <a:lnTo>
                    <a:pt x="72009" y="1155700"/>
                  </a:lnTo>
                  <a:cubicBezTo>
                    <a:pt x="32233" y="1155700"/>
                    <a:pt x="0" y="1123442"/>
                    <a:pt x="0" y="1083691"/>
                  </a:cubicBezTo>
                  <a:lnTo>
                    <a:pt x="0" y="795655"/>
                  </a:lnTo>
                  <a:lnTo>
                    <a:pt x="0" y="795655"/>
                  </a:lnTo>
                  <a:close/>
                </a:path>
              </a:pathLst>
            </a:custGeom>
            <a:ln w="25400" cap="flat">
              <a:round/>
            </a:ln>
          </p:spPr>
          <p:style>
            <a:lnRef idx="1">
              <a:srgbClr val="000000"/>
            </a:lnRef>
            <a:fillRef idx="0">
              <a:srgbClr val="000000">
                <a:alpha val="0"/>
              </a:srgbClr>
            </a:fillRef>
            <a:effectRef idx="0">
              <a:scrgbClr r="0" g="0" b="0"/>
            </a:effectRef>
            <a:fontRef idx="none"/>
          </p:style>
          <p:txBody>
            <a:bodyPr/>
            <a:lstStyle/>
            <a:p>
              <a:endParaRPr lang="zh-TW" altLang="en-US"/>
            </a:p>
          </p:txBody>
        </p:sp>
        <p:sp>
          <p:nvSpPr>
            <p:cNvPr id="14" name="Rectangle 1534">
              <a:extLst>
                <a:ext uri="{FF2B5EF4-FFF2-40B4-BE49-F238E27FC236}">
                  <a16:creationId xmlns:a16="http://schemas.microsoft.com/office/drawing/2014/main" id="{6F1C5DDA-D83A-4EC3-941D-A8D5F8BC3F31}"/>
                </a:ext>
              </a:extLst>
            </p:cNvPr>
            <p:cNvSpPr/>
            <p:nvPr/>
          </p:nvSpPr>
          <p:spPr>
            <a:xfrm>
              <a:off x="10454082" y="-183373"/>
              <a:ext cx="1276131" cy="366746"/>
            </a:xfrm>
            <a:prstGeom prst="rect">
              <a:avLst/>
            </a:prstGeom>
            <a:ln>
              <a:noFill/>
            </a:ln>
          </p:spPr>
          <p:txBody>
            <a:bodyPr vert="horz" lIns="0" tIns="0" rIns="0" bIns="0" rtlCol="0">
              <a:noAutofit/>
            </a:bodyPr>
            <a:lstStyle/>
            <a:p>
              <a:pPr>
                <a:lnSpc>
                  <a:spcPct val="107000"/>
                </a:lnSpc>
                <a:spcAft>
                  <a:spcPts val="800"/>
                </a:spcAft>
              </a:pPr>
              <a:r>
                <a:rPr lang="en-US" sz="1100" kern="100" dirty="0">
                  <a:solidFill>
                    <a:srgbClr val="FF0000"/>
                  </a:solidFill>
                  <a:effectLst/>
                  <a:latin typeface="Franklin Gothic Book" panose="020B0503020102020204" pitchFamily="34" charset="0"/>
                  <a:ea typeface="Franklin Gothic Book" panose="020B0503020102020204" pitchFamily="34" charset="0"/>
                  <a:cs typeface="Franklin Gothic Book" panose="020B0503020102020204" pitchFamily="34" charset="0"/>
                </a:rPr>
                <a:t>DSP Unit</a:t>
              </a: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p:txBody>
        </p:sp>
        <p:sp>
          <p:nvSpPr>
            <p:cNvPr id="15" name="Rectangle 1535">
              <a:extLst>
                <a:ext uri="{FF2B5EF4-FFF2-40B4-BE49-F238E27FC236}">
                  <a16:creationId xmlns:a16="http://schemas.microsoft.com/office/drawing/2014/main" id="{97949AE7-BDA6-4BEF-9049-7B3C3ADE13AB}"/>
                </a:ext>
              </a:extLst>
            </p:cNvPr>
            <p:cNvSpPr/>
            <p:nvPr/>
          </p:nvSpPr>
          <p:spPr>
            <a:xfrm>
              <a:off x="1070293" y="3324434"/>
              <a:ext cx="76010" cy="278949"/>
            </a:xfrm>
            <a:prstGeom prst="rect">
              <a:avLst/>
            </a:prstGeom>
            <a:ln>
              <a:noFill/>
            </a:ln>
          </p:spPr>
          <p:txBody>
            <a:bodyPr vert="horz" lIns="0" tIns="0" rIns="0" bIns="0" rtlCol="0">
              <a:noAutofit/>
            </a:bodyPr>
            <a:lstStyle/>
            <a:p>
              <a:pPr>
                <a:lnSpc>
                  <a:spcPct val="107000"/>
                </a:lnSpc>
                <a:spcAft>
                  <a:spcPts val="800"/>
                </a:spcAft>
              </a:pPr>
              <a:r>
                <a:rPr lang="zh-TW" sz="1800" kern="100">
                  <a:solidFill>
                    <a:srgbClr val="000000"/>
                  </a:solidFill>
                  <a:effectLst/>
                  <a:latin typeface="Calibri" panose="020F0502020204030204" pitchFamily="34" charset="0"/>
                  <a:ea typeface="Franklin Gothic Book" panose="020B0503020102020204" pitchFamily="34" charset="0"/>
                  <a:cs typeface="Franklin Gothic Book" panose="020B0503020102020204" pitchFamily="34" charset="0"/>
                </a:rPr>
                <a:t> </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p:txBody>
        </p:sp>
        <p:sp>
          <p:nvSpPr>
            <p:cNvPr id="17" name="Shape 1537">
              <a:extLst>
                <a:ext uri="{FF2B5EF4-FFF2-40B4-BE49-F238E27FC236}">
                  <a16:creationId xmlns:a16="http://schemas.microsoft.com/office/drawing/2014/main" id="{A66CA0CE-8496-4868-92AC-4D06BB21A52C}"/>
                </a:ext>
              </a:extLst>
            </p:cNvPr>
            <p:cNvSpPr/>
            <p:nvPr/>
          </p:nvSpPr>
          <p:spPr>
            <a:xfrm>
              <a:off x="12144813" y="-396292"/>
              <a:ext cx="1797868" cy="1687914"/>
            </a:xfrm>
            <a:custGeom>
              <a:avLst/>
              <a:gdLst/>
              <a:ahLst/>
              <a:cxnLst/>
              <a:rect l="0" t="0" r="0" b="0"/>
              <a:pathLst>
                <a:path w="1805178" h="765175">
                  <a:moveTo>
                    <a:pt x="76962" y="55499"/>
                  </a:moveTo>
                  <a:cubicBezTo>
                    <a:pt x="76962" y="24892"/>
                    <a:pt x="101854" y="0"/>
                    <a:pt x="132461" y="0"/>
                  </a:cubicBezTo>
                  <a:lnTo>
                    <a:pt x="364998" y="0"/>
                  </a:lnTo>
                  <a:lnTo>
                    <a:pt x="364998" y="0"/>
                  </a:lnTo>
                  <a:lnTo>
                    <a:pt x="1749679" y="0"/>
                  </a:lnTo>
                  <a:cubicBezTo>
                    <a:pt x="1780286" y="0"/>
                    <a:pt x="1805178" y="24892"/>
                    <a:pt x="1805178" y="55499"/>
                  </a:cubicBezTo>
                  <a:lnTo>
                    <a:pt x="1805178" y="194310"/>
                  </a:lnTo>
                  <a:lnTo>
                    <a:pt x="1805178" y="194310"/>
                  </a:lnTo>
                  <a:lnTo>
                    <a:pt x="1805178" y="277495"/>
                  </a:lnTo>
                  <a:lnTo>
                    <a:pt x="1805178" y="277495"/>
                  </a:lnTo>
                  <a:cubicBezTo>
                    <a:pt x="1805178" y="308102"/>
                    <a:pt x="1780286" y="332994"/>
                    <a:pt x="1749679" y="332994"/>
                  </a:cubicBezTo>
                  <a:lnTo>
                    <a:pt x="797052" y="332994"/>
                  </a:lnTo>
                  <a:lnTo>
                    <a:pt x="0" y="765175"/>
                  </a:lnTo>
                  <a:lnTo>
                    <a:pt x="364998" y="332994"/>
                  </a:lnTo>
                  <a:lnTo>
                    <a:pt x="132461" y="332994"/>
                  </a:lnTo>
                  <a:cubicBezTo>
                    <a:pt x="101854" y="332994"/>
                    <a:pt x="76962" y="308102"/>
                    <a:pt x="76962" y="277495"/>
                  </a:cubicBezTo>
                  <a:lnTo>
                    <a:pt x="76962" y="277495"/>
                  </a:lnTo>
                  <a:lnTo>
                    <a:pt x="76962" y="194310"/>
                  </a:lnTo>
                  <a:lnTo>
                    <a:pt x="76962" y="194310"/>
                  </a:lnTo>
                  <a:close/>
                </a:path>
              </a:pathLst>
            </a:custGeom>
            <a:solidFill>
              <a:srgbClr val="FFFF00"/>
            </a:solidFill>
            <a:ln w="25400" cap="flat">
              <a:round/>
            </a:ln>
          </p:spPr>
          <p:style>
            <a:lnRef idx="1">
              <a:srgbClr val="000000"/>
            </a:lnRef>
            <a:fillRef idx="0">
              <a:srgbClr val="000000">
                <a:alpha val="0"/>
              </a:srgbClr>
            </a:fillRef>
            <a:effectRef idx="0">
              <a:scrgbClr r="0" g="0" b="0"/>
            </a:effectRef>
            <a:fontRef idx="none"/>
          </p:style>
          <p:txBody>
            <a:bodyPr/>
            <a:lstStyle/>
            <a:p>
              <a:endParaRPr lang="zh-TW" altLang="en-US"/>
            </a:p>
          </p:txBody>
        </p:sp>
        <p:sp>
          <p:nvSpPr>
            <p:cNvPr id="18" name="Rectangle 1538">
              <a:extLst>
                <a:ext uri="{FF2B5EF4-FFF2-40B4-BE49-F238E27FC236}">
                  <a16:creationId xmlns:a16="http://schemas.microsoft.com/office/drawing/2014/main" id="{60EE49F7-24B6-4CCE-BD21-F7FADE456B85}"/>
                </a:ext>
              </a:extLst>
            </p:cNvPr>
            <p:cNvSpPr/>
            <p:nvPr/>
          </p:nvSpPr>
          <p:spPr>
            <a:xfrm>
              <a:off x="12350447" y="-357137"/>
              <a:ext cx="1720045" cy="765174"/>
            </a:xfrm>
            <a:prstGeom prst="rect">
              <a:avLst/>
            </a:prstGeom>
            <a:ln>
              <a:noFill/>
            </a:ln>
          </p:spPr>
          <p:txBody>
            <a:bodyPr vert="horz" lIns="0" tIns="0" rIns="0" bIns="0" rtlCol="0">
              <a:noAutofit/>
            </a:bodyPr>
            <a:lstStyle/>
            <a:p>
              <a:pPr>
                <a:lnSpc>
                  <a:spcPct val="107000"/>
                </a:lnSpc>
                <a:spcAft>
                  <a:spcPts val="800"/>
                </a:spcAft>
              </a:pPr>
              <a:r>
                <a:rPr lang="en-US" sz="1200"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rPr>
                <a:t>Pedestrian</a:t>
              </a:r>
              <a:r>
                <a:rPr lang="en-US" sz="1200" kern="100" spc="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rPr>
                <a:t> </a:t>
              </a:r>
              <a:r>
                <a:rPr lang="en-US" sz="1200"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rPr>
                <a:t>Uni</a:t>
              </a:r>
              <a:r>
                <a:rPr lang="en-US"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rPr>
                <a:t>t</a:t>
              </a:r>
              <a:endParaRPr lang="zh-TW" kern="100" dirty="0">
                <a:effectLst/>
                <a:latin typeface="Calibri" panose="020F0502020204030204" pitchFamily="34" charset="0"/>
                <a:ea typeface="新細明體" panose="02020500000000000000" pitchFamily="18" charset="-120"/>
                <a:cs typeface="Times New Roman" panose="02020603050405020304" pitchFamily="18" charset="0"/>
              </a:endParaRPr>
            </a:p>
          </p:txBody>
        </p:sp>
        <p:sp>
          <p:nvSpPr>
            <p:cNvPr id="20" name="Rectangle 1544">
              <a:extLst>
                <a:ext uri="{FF2B5EF4-FFF2-40B4-BE49-F238E27FC236}">
                  <a16:creationId xmlns:a16="http://schemas.microsoft.com/office/drawing/2014/main" id="{0B39BDA1-D29B-425C-BC8C-B4A397F2953B}"/>
                </a:ext>
              </a:extLst>
            </p:cNvPr>
            <p:cNvSpPr/>
            <p:nvPr/>
          </p:nvSpPr>
          <p:spPr>
            <a:xfrm>
              <a:off x="5411534" y="228880"/>
              <a:ext cx="84523" cy="352988"/>
            </a:xfrm>
            <a:prstGeom prst="rect">
              <a:avLst/>
            </a:prstGeom>
            <a:ln>
              <a:noFill/>
            </a:ln>
          </p:spPr>
          <p:txBody>
            <a:bodyPr vert="horz" lIns="0" tIns="0" rIns="0" bIns="0" rtlCol="0">
              <a:noAutofit/>
            </a:bodyPr>
            <a:lstStyle/>
            <a:p>
              <a:pPr>
                <a:lnSpc>
                  <a:spcPct val="107000"/>
                </a:lnSpc>
                <a:spcAft>
                  <a:spcPts val="800"/>
                </a:spcAft>
              </a:pPr>
              <a:r>
                <a:rPr lang="zh-TW" sz="1800" kern="100">
                  <a:solidFill>
                    <a:srgbClr val="000000"/>
                  </a:solidFill>
                  <a:effectLst/>
                  <a:latin typeface="Calibri" panose="020F0502020204030204" pitchFamily="34" charset="0"/>
                  <a:ea typeface="新細明體" panose="02020500000000000000" pitchFamily="18" charset="-120"/>
                  <a:cs typeface="Times New Roman" panose="02020603050405020304" pitchFamily="18" charset="0"/>
                </a:rPr>
                <a:t> </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p:txBody>
        </p:sp>
        <p:sp>
          <p:nvSpPr>
            <p:cNvPr id="21" name="Rectangle 1547">
              <a:extLst>
                <a:ext uri="{FF2B5EF4-FFF2-40B4-BE49-F238E27FC236}">
                  <a16:creationId xmlns:a16="http://schemas.microsoft.com/office/drawing/2014/main" id="{2D291203-CAF6-4D92-9C81-9DD464EA9D07}"/>
                </a:ext>
              </a:extLst>
            </p:cNvPr>
            <p:cNvSpPr/>
            <p:nvPr/>
          </p:nvSpPr>
          <p:spPr>
            <a:xfrm>
              <a:off x="6616764" y="5563572"/>
              <a:ext cx="89771" cy="312983"/>
            </a:xfrm>
            <a:prstGeom prst="rect">
              <a:avLst/>
            </a:prstGeom>
            <a:ln>
              <a:noFill/>
            </a:ln>
          </p:spPr>
          <p:txBody>
            <a:bodyPr vert="horz" lIns="0" tIns="0" rIns="0" bIns="0" rtlCol="0">
              <a:noAutofit/>
            </a:bodyPr>
            <a:lstStyle/>
            <a:p>
              <a:pPr>
                <a:lnSpc>
                  <a:spcPct val="107000"/>
                </a:lnSpc>
                <a:spcAft>
                  <a:spcPts val="800"/>
                </a:spcAft>
              </a:pPr>
              <a:r>
                <a:rPr lang="en-US" sz="1600" kern="100">
                  <a:solidFill>
                    <a:srgbClr val="000000"/>
                  </a:solidFill>
                  <a:effectLst/>
                  <a:latin typeface="Calibri" panose="020F0502020204030204" pitchFamily="34" charset="0"/>
                  <a:ea typeface="新細明體" panose="02020500000000000000" pitchFamily="18" charset="-120"/>
                  <a:cs typeface="Times New Roman" panose="02020603050405020304" pitchFamily="18" charset="0"/>
                </a:rPr>
                <a:t>-</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p:txBody>
        </p:sp>
        <p:sp>
          <p:nvSpPr>
            <p:cNvPr id="22" name="Rectangle 1549">
              <a:extLst>
                <a:ext uri="{FF2B5EF4-FFF2-40B4-BE49-F238E27FC236}">
                  <a16:creationId xmlns:a16="http://schemas.microsoft.com/office/drawing/2014/main" id="{BFC12842-87EB-45DF-9362-DB944FD89C31}"/>
                </a:ext>
              </a:extLst>
            </p:cNvPr>
            <p:cNvSpPr/>
            <p:nvPr/>
          </p:nvSpPr>
          <p:spPr>
            <a:xfrm>
              <a:off x="7087934" y="5563572"/>
              <a:ext cx="74944" cy="312983"/>
            </a:xfrm>
            <a:prstGeom prst="rect">
              <a:avLst/>
            </a:prstGeom>
            <a:ln>
              <a:noFill/>
            </a:ln>
          </p:spPr>
          <p:txBody>
            <a:bodyPr vert="horz" lIns="0" tIns="0" rIns="0" bIns="0" rtlCol="0">
              <a:noAutofit/>
            </a:bodyPr>
            <a:lstStyle/>
            <a:p>
              <a:pPr>
                <a:lnSpc>
                  <a:spcPct val="107000"/>
                </a:lnSpc>
                <a:spcAft>
                  <a:spcPts val="800"/>
                </a:spcAft>
              </a:pPr>
              <a:r>
                <a:rPr lang="zh-TW" sz="1600" kern="100">
                  <a:solidFill>
                    <a:srgbClr val="000000"/>
                  </a:solidFill>
                  <a:effectLst/>
                  <a:latin typeface="Calibri" panose="020F0502020204030204" pitchFamily="34" charset="0"/>
                  <a:ea typeface="新細明體" panose="02020500000000000000" pitchFamily="18" charset="-120"/>
                  <a:cs typeface="Times New Roman" panose="02020603050405020304" pitchFamily="18" charset="0"/>
                </a:rPr>
                <a:t> </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p:txBody>
        </p:sp>
        <p:sp>
          <p:nvSpPr>
            <p:cNvPr id="24" name="Rectangle 1554">
              <a:extLst>
                <a:ext uri="{FF2B5EF4-FFF2-40B4-BE49-F238E27FC236}">
                  <a16:creationId xmlns:a16="http://schemas.microsoft.com/office/drawing/2014/main" id="{E0E78E58-F2E9-4D4B-9745-4FF17E2894E1}"/>
                </a:ext>
              </a:extLst>
            </p:cNvPr>
            <p:cNvSpPr/>
            <p:nvPr/>
          </p:nvSpPr>
          <p:spPr>
            <a:xfrm>
              <a:off x="7982903" y="338080"/>
              <a:ext cx="538082" cy="312983"/>
            </a:xfrm>
            <a:prstGeom prst="rect">
              <a:avLst/>
            </a:prstGeom>
            <a:ln>
              <a:noFill/>
            </a:ln>
          </p:spPr>
          <p:txBody>
            <a:bodyPr vert="horz" lIns="0" tIns="0" rIns="0" bIns="0" rtlCol="0">
              <a:noAutofit/>
            </a:bodyPr>
            <a:lstStyle/>
            <a:p>
              <a:pPr>
                <a:lnSpc>
                  <a:spcPct val="107000"/>
                </a:lnSpc>
                <a:spcAft>
                  <a:spcPts val="800"/>
                </a:spcAft>
              </a:pP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p:txBody>
        </p:sp>
        <p:sp>
          <p:nvSpPr>
            <p:cNvPr id="25" name="Rectangle 1555">
              <a:extLst>
                <a:ext uri="{FF2B5EF4-FFF2-40B4-BE49-F238E27FC236}">
                  <a16:creationId xmlns:a16="http://schemas.microsoft.com/office/drawing/2014/main" id="{E34B1708-6C28-46B1-9818-5F331BBCC0BD}"/>
                </a:ext>
              </a:extLst>
            </p:cNvPr>
            <p:cNvSpPr/>
            <p:nvPr/>
          </p:nvSpPr>
          <p:spPr>
            <a:xfrm>
              <a:off x="8386763" y="338080"/>
              <a:ext cx="74944" cy="312983"/>
            </a:xfrm>
            <a:prstGeom prst="rect">
              <a:avLst/>
            </a:prstGeom>
            <a:ln>
              <a:noFill/>
            </a:ln>
          </p:spPr>
          <p:txBody>
            <a:bodyPr vert="horz" lIns="0" tIns="0" rIns="0" bIns="0" rtlCol="0">
              <a:noAutofit/>
            </a:bodyPr>
            <a:lstStyle/>
            <a:p>
              <a:pPr>
                <a:lnSpc>
                  <a:spcPct val="107000"/>
                </a:lnSpc>
                <a:spcAft>
                  <a:spcPts val="800"/>
                </a:spcAft>
              </a:pPr>
              <a:r>
                <a:rPr lang="zh-TW" sz="1600" kern="100">
                  <a:solidFill>
                    <a:srgbClr val="000000"/>
                  </a:solidFill>
                  <a:effectLst/>
                  <a:latin typeface="Calibri" panose="020F0502020204030204" pitchFamily="34" charset="0"/>
                  <a:ea typeface="新細明體" panose="02020500000000000000" pitchFamily="18" charset="-120"/>
                  <a:cs typeface="Times New Roman" panose="02020603050405020304" pitchFamily="18" charset="0"/>
                </a:rPr>
                <a:t> </a:t>
              </a:r>
              <a:endParaRPr lang="zh-TW" sz="1200" kern="100">
                <a:effectLst/>
                <a:latin typeface="Calibri" panose="020F0502020204030204" pitchFamily="34" charset="0"/>
                <a:ea typeface="新細明體" panose="02020500000000000000" pitchFamily="18" charset="-120"/>
                <a:cs typeface="Times New Roman" panose="02020603050405020304" pitchFamily="18" charset="0"/>
              </a:endParaRPr>
            </a:p>
          </p:txBody>
        </p:sp>
      </p:grpSp>
      <p:pic>
        <p:nvPicPr>
          <p:cNvPr id="27" name="圖片 26">
            <a:extLst>
              <a:ext uri="{FF2B5EF4-FFF2-40B4-BE49-F238E27FC236}">
                <a16:creationId xmlns:a16="http://schemas.microsoft.com/office/drawing/2014/main" id="{83D2CCBE-E6F6-4CE1-ACFA-4F1D721F04A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5588572" y="4900924"/>
            <a:ext cx="2722485" cy="1899821"/>
          </a:xfrm>
          <a:prstGeom prst="rect">
            <a:avLst/>
          </a:prstGeom>
          <a:noFill/>
          <a:ln>
            <a:noFill/>
          </a:ln>
        </p:spPr>
      </p:pic>
      <p:pic>
        <p:nvPicPr>
          <p:cNvPr id="28" name="Picture 1459" descr="一張含有 垃圾桶, 桶, 容器, 圓柱 的圖片&#10;&#10;自動產生的描述">
            <a:extLst>
              <a:ext uri="{FF2B5EF4-FFF2-40B4-BE49-F238E27FC236}">
                <a16:creationId xmlns:a16="http://schemas.microsoft.com/office/drawing/2014/main" id="{5875B610-2BB1-4932-BFAC-B03ED6660E40}"/>
              </a:ext>
            </a:extLst>
          </p:cNvPr>
          <p:cNvPicPr>
            <a:picLocks/>
          </p:cNvPicPr>
          <p:nvPr/>
        </p:nvPicPr>
        <p:blipFill>
          <a:blip r:embed="rId5"/>
          <a:stretch>
            <a:fillRect/>
          </a:stretch>
        </p:blipFill>
        <p:spPr>
          <a:xfrm>
            <a:off x="3129658" y="4900923"/>
            <a:ext cx="2410366" cy="1899821"/>
          </a:xfrm>
          <a:prstGeom prst="rect">
            <a:avLst/>
          </a:prstGeom>
        </p:spPr>
      </p:pic>
    </p:spTree>
    <p:extLst>
      <p:ext uri="{BB962C8B-B14F-4D97-AF65-F5344CB8AC3E}">
        <p14:creationId xmlns:p14="http://schemas.microsoft.com/office/powerpoint/2010/main" val="37671298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3444E3B-658E-447C-8108-4FA3BCE08A90}"/>
              </a:ext>
            </a:extLst>
          </p:cNvPr>
          <p:cNvSpPr>
            <a:spLocks noGrp="1"/>
          </p:cNvSpPr>
          <p:nvPr>
            <p:ph type="title"/>
          </p:nvPr>
        </p:nvSpPr>
        <p:spPr>
          <a:xfrm>
            <a:off x="677332" y="426128"/>
            <a:ext cx="8040539" cy="532660"/>
          </a:xfrm>
        </p:spPr>
        <p:txBody>
          <a:bodyPr>
            <a:noAutofit/>
          </a:bodyPr>
          <a:lstStyle/>
          <a:p>
            <a:r>
              <a:rPr lang="zh-TW" altLang="zh-TW" sz="2800" b="1" dirty="0">
                <a:solidFill>
                  <a:schemeClr val="tx1"/>
                </a:solidFill>
                <a:latin typeface="+mj-ea"/>
              </a:rPr>
              <a:t>安裝在行人過路燈燈柱上的震動按手掣</a:t>
            </a:r>
            <a:endParaRPr lang="zh-TW" altLang="en-US" sz="2800" b="1" dirty="0">
              <a:solidFill>
                <a:schemeClr val="tx1"/>
              </a:solidFill>
              <a:latin typeface="+mj-ea"/>
            </a:endParaRPr>
          </a:p>
        </p:txBody>
      </p:sp>
      <p:sp>
        <p:nvSpPr>
          <p:cNvPr id="4" name="文字版面配置區 3">
            <a:extLst>
              <a:ext uri="{FF2B5EF4-FFF2-40B4-BE49-F238E27FC236}">
                <a16:creationId xmlns:a16="http://schemas.microsoft.com/office/drawing/2014/main" id="{EBE022D4-5612-4D61-B738-0C47F9B0D2D8}"/>
              </a:ext>
            </a:extLst>
          </p:cNvPr>
          <p:cNvSpPr>
            <a:spLocks noGrp="1"/>
          </p:cNvSpPr>
          <p:nvPr>
            <p:ph type="body" sz="half" idx="2"/>
          </p:nvPr>
        </p:nvSpPr>
        <p:spPr>
          <a:xfrm>
            <a:off x="905933" y="1260949"/>
            <a:ext cx="7065803" cy="2134295"/>
          </a:xfrm>
        </p:spPr>
        <p:txBody>
          <a:bodyPr/>
          <a:lstStyle/>
          <a:p>
            <a:endParaRPr lang="zh-TW" altLang="en-US" dirty="0"/>
          </a:p>
        </p:txBody>
      </p:sp>
      <p:sp>
        <p:nvSpPr>
          <p:cNvPr id="5" name="日期版面配置區 4">
            <a:extLst>
              <a:ext uri="{FF2B5EF4-FFF2-40B4-BE49-F238E27FC236}">
                <a16:creationId xmlns:a16="http://schemas.microsoft.com/office/drawing/2014/main" id="{7CE765CE-F80C-4ACC-BF2C-BB06C639162B}"/>
              </a:ext>
            </a:extLst>
          </p:cNvPr>
          <p:cNvSpPr>
            <a:spLocks noGrp="1"/>
          </p:cNvSpPr>
          <p:nvPr>
            <p:ph type="dt" sz="half" idx="10"/>
          </p:nvPr>
        </p:nvSpPr>
        <p:spPr/>
        <p:txBody>
          <a:bodyPr/>
          <a:lstStyle/>
          <a:p>
            <a:fld id="{86D72111-2BF8-49E3-AA06-55BC47AB46EA}" type="datetime1">
              <a:rPr lang="zh-TW" altLang="en-US" smtClean="0"/>
              <a:t>2024/9/24</a:t>
            </a:fld>
            <a:endParaRPr lang="en-US" dirty="0"/>
          </a:p>
        </p:txBody>
      </p:sp>
      <p:pic>
        <p:nvPicPr>
          <p:cNvPr id="6" name="圖片 5">
            <a:extLst>
              <a:ext uri="{FF2B5EF4-FFF2-40B4-BE49-F238E27FC236}">
                <a16:creationId xmlns:a16="http://schemas.microsoft.com/office/drawing/2014/main" id="{2D7C967E-E7E1-4D7D-9E0C-393A207F7D9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05931" y="1236330"/>
            <a:ext cx="2014820" cy="2158914"/>
          </a:xfrm>
          <a:prstGeom prst="rect">
            <a:avLst/>
          </a:prstGeom>
          <a:noFill/>
          <a:ln>
            <a:noFill/>
          </a:ln>
        </p:spPr>
      </p:pic>
      <p:pic>
        <p:nvPicPr>
          <p:cNvPr id="7" name="圖片 6">
            <a:extLst>
              <a:ext uri="{FF2B5EF4-FFF2-40B4-BE49-F238E27FC236}">
                <a16:creationId xmlns:a16="http://schemas.microsoft.com/office/drawing/2014/main" id="{C5D2F459-951C-4B94-B645-E795937E17D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275860" y="1245452"/>
            <a:ext cx="2325948" cy="2158914"/>
          </a:xfrm>
          <a:prstGeom prst="rect">
            <a:avLst/>
          </a:prstGeom>
          <a:noFill/>
          <a:ln>
            <a:noFill/>
          </a:ln>
        </p:spPr>
      </p:pic>
      <p:pic>
        <p:nvPicPr>
          <p:cNvPr id="8" name="圖片 7">
            <a:extLst>
              <a:ext uri="{FF2B5EF4-FFF2-40B4-BE49-F238E27FC236}">
                <a16:creationId xmlns:a16="http://schemas.microsoft.com/office/drawing/2014/main" id="{651E5F97-C1AD-4A26-AEEC-339C91FB12CB}"/>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039792" y="1288693"/>
            <a:ext cx="1648632" cy="2158913"/>
          </a:xfrm>
          <a:prstGeom prst="rect">
            <a:avLst/>
          </a:prstGeom>
          <a:noFill/>
          <a:ln>
            <a:noFill/>
          </a:ln>
        </p:spPr>
      </p:pic>
      <p:sp>
        <p:nvSpPr>
          <p:cNvPr id="9" name="矩形 8">
            <a:extLst>
              <a:ext uri="{FF2B5EF4-FFF2-40B4-BE49-F238E27FC236}">
                <a16:creationId xmlns:a16="http://schemas.microsoft.com/office/drawing/2014/main" id="{91FA121D-CC14-44D2-8C58-53975C6B740C}"/>
              </a:ext>
            </a:extLst>
          </p:cNvPr>
          <p:cNvSpPr/>
          <p:nvPr/>
        </p:nvSpPr>
        <p:spPr>
          <a:xfrm>
            <a:off x="822036" y="3410740"/>
            <a:ext cx="7691648" cy="369332"/>
          </a:xfrm>
          <a:prstGeom prst="rect">
            <a:avLst/>
          </a:prstGeom>
        </p:spPr>
        <p:txBody>
          <a:bodyPr wrap="square">
            <a:spAutoFit/>
          </a:bodyPr>
          <a:lstStyle/>
          <a:p>
            <a:r>
              <a:rPr lang="en-US" altLang="zh-TW" b="1" i="1" dirty="0">
                <a:latin typeface="Calibri" panose="020F0502020204030204" pitchFamily="34" charset="0"/>
                <a:ea typeface="新細明體" panose="02020500000000000000" pitchFamily="18" charset="-120"/>
                <a:cs typeface="Times New Roman" panose="02020603050405020304" pitchFamily="18" charset="0"/>
              </a:rPr>
              <a:t>D-Type Push Button           E-Type Push Button                M-Type Push Button</a:t>
            </a:r>
            <a:endParaRPr lang="zh-TW" altLang="en-US" dirty="0"/>
          </a:p>
        </p:txBody>
      </p:sp>
      <p:sp>
        <p:nvSpPr>
          <p:cNvPr id="15" name="矩形 14">
            <a:extLst>
              <a:ext uri="{FF2B5EF4-FFF2-40B4-BE49-F238E27FC236}">
                <a16:creationId xmlns:a16="http://schemas.microsoft.com/office/drawing/2014/main" id="{5E5BD6C6-E0D8-4FF6-88E6-7929950D3A23}"/>
              </a:ext>
            </a:extLst>
          </p:cNvPr>
          <p:cNvSpPr/>
          <p:nvPr/>
        </p:nvSpPr>
        <p:spPr>
          <a:xfrm>
            <a:off x="684292" y="4049696"/>
            <a:ext cx="6216137" cy="430887"/>
          </a:xfrm>
          <a:prstGeom prst="rect">
            <a:avLst/>
          </a:prstGeom>
        </p:spPr>
        <p:txBody>
          <a:bodyPr wrap="square">
            <a:spAutoFit/>
          </a:bodyPr>
          <a:lstStyle/>
          <a:p>
            <a:r>
              <a:rPr lang="en-US" altLang="zh-TW" b="1" i="1" dirty="0">
                <a:solidFill>
                  <a:srgbClr val="004EBC"/>
                </a:solidFill>
                <a:latin typeface="Calibri" panose="020F0502020204030204" pitchFamily="34" charset="0"/>
                <a:ea typeface="新細明體" panose="02020500000000000000" pitchFamily="18" charset="-120"/>
              </a:rPr>
              <a:t>(</a:t>
            </a:r>
            <a:r>
              <a:rPr lang="zh-TW" altLang="zh-TW" sz="2200" b="1" i="1" dirty="0">
                <a:solidFill>
                  <a:srgbClr val="004EBC"/>
                </a:solidFill>
                <a:latin typeface="Calibri" panose="020F0502020204030204" pitchFamily="34" charset="0"/>
                <a:ea typeface="新細明體" panose="02020500000000000000" pitchFamily="18" charset="-120"/>
                <a:cs typeface="Calibri" panose="020F0502020204030204" pitchFamily="34" charset="0"/>
              </a:rPr>
              <a:t>新一代電子行人過路器發聲裝置增强以下功能</a:t>
            </a:r>
            <a:r>
              <a:rPr lang="en-US" altLang="zh-TW" sz="2200" b="1" i="1" dirty="0">
                <a:solidFill>
                  <a:srgbClr val="004EBC"/>
                </a:solidFill>
                <a:latin typeface="Calibri" panose="020F0502020204030204" pitchFamily="34" charset="0"/>
                <a:ea typeface="新細明體" panose="02020500000000000000" pitchFamily="18" charset="-120"/>
              </a:rPr>
              <a:t>)</a:t>
            </a:r>
            <a:endParaRPr lang="zh-TW" altLang="en-US" sz="2200" dirty="0"/>
          </a:p>
        </p:txBody>
      </p:sp>
      <p:pic>
        <p:nvPicPr>
          <p:cNvPr id="16" name="圖片 15">
            <a:extLst>
              <a:ext uri="{FF2B5EF4-FFF2-40B4-BE49-F238E27FC236}">
                <a16:creationId xmlns:a16="http://schemas.microsoft.com/office/drawing/2014/main" id="{E2F3F642-6E19-4029-9B75-1035E6EFC54F}"/>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6684601" y="3956180"/>
            <a:ext cx="1432471" cy="2794349"/>
          </a:xfrm>
          <a:prstGeom prst="rect">
            <a:avLst/>
          </a:prstGeom>
          <a:noFill/>
          <a:ln>
            <a:noFill/>
          </a:ln>
        </p:spPr>
      </p:pic>
      <p:sp>
        <p:nvSpPr>
          <p:cNvPr id="17" name="矩形 16">
            <a:extLst>
              <a:ext uri="{FF2B5EF4-FFF2-40B4-BE49-F238E27FC236}">
                <a16:creationId xmlns:a16="http://schemas.microsoft.com/office/drawing/2014/main" id="{CB851596-CD1E-44A7-ADAD-072A06F195A7}"/>
              </a:ext>
            </a:extLst>
          </p:cNvPr>
          <p:cNvSpPr/>
          <p:nvPr/>
        </p:nvSpPr>
        <p:spPr>
          <a:xfrm>
            <a:off x="720837" y="4747066"/>
            <a:ext cx="5262302" cy="1569660"/>
          </a:xfrm>
          <a:prstGeom prst="rect">
            <a:avLst/>
          </a:prstGeom>
        </p:spPr>
        <p:txBody>
          <a:bodyPr wrap="square">
            <a:spAutoFit/>
          </a:bodyPr>
          <a:lstStyle/>
          <a:p>
            <a:pPr marL="342900" lvl="0" indent="-342900">
              <a:spcAft>
                <a:spcPts val="0"/>
              </a:spcAft>
              <a:buFont typeface="+mj-lt"/>
              <a:buAutoNum type="arabicPeriod"/>
            </a:pPr>
            <a:r>
              <a:rPr lang="zh-TW" altLang="zh-TW" sz="2400" kern="100" dirty="0">
                <a:solidFill>
                  <a:srgbClr val="FF0000"/>
                </a:solidFill>
                <a:latin typeface="Calibri" panose="020F0502020204030204" pitchFamily="34" charset="0"/>
                <a:ea typeface="新細明體" panose="02020500000000000000" pitchFamily="18" charset="-120"/>
                <a:cs typeface="Times New Roman" panose="02020603050405020304" pitchFamily="18" charset="0"/>
              </a:rPr>
              <a:t>燈光照明</a:t>
            </a:r>
          </a:p>
          <a:p>
            <a:pPr marL="342900" lvl="0" indent="-342900">
              <a:spcAft>
                <a:spcPts val="0"/>
              </a:spcAft>
              <a:buFont typeface="+mj-lt"/>
              <a:buAutoNum type="arabicPeriod"/>
            </a:pPr>
            <a:r>
              <a:rPr lang="zh-TW" altLang="zh-TW" sz="2400" kern="100" dirty="0">
                <a:solidFill>
                  <a:srgbClr val="FF0000"/>
                </a:solidFill>
                <a:latin typeface="Calibri" panose="020F0502020204030204" pitchFamily="34" charset="0"/>
                <a:ea typeface="新細明體" panose="02020500000000000000" pitchFamily="18" charset="-120"/>
                <a:cs typeface="Times New Roman" panose="02020603050405020304" pitchFamily="18" charset="0"/>
              </a:rPr>
              <a:t>觸覺地圖</a:t>
            </a:r>
          </a:p>
          <a:p>
            <a:pPr marL="342900" lvl="0" indent="-342900">
              <a:spcAft>
                <a:spcPts val="0"/>
              </a:spcAft>
              <a:buFont typeface="+mj-lt"/>
              <a:buAutoNum type="arabicPeriod"/>
            </a:pPr>
            <a:r>
              <a:rPr lang="zh-TW" altLang="zh-TW" sz="2400" kern="100" dirty="0">
                <a:solidFill>
                  <a:srgbClr val="FF0000"/>
                </a:solidFill>
                <a:latin typeface="Calibri" panose="020F0502020204030204" pitchFamily="34" charset="0"/>
                <a:ea typeface="新細明體" panose="02020500000000000000" pitchFamily="18" charset="-120"/>
                <a:cs typeface="Times New Roman" panose="02020603050405020304" pitchFamily="18" charset="0"/>
              </a:rPr>
              <a:t>路口位置發出語音訊息當有視障人士到達時自動提高音量</a:t>
            </a:r>
            <a:endParaRPr lang="zh-TW" altLang="zh-TW" sz="2400" kern="100" dirty="0">
              <a:solidFill>
                <a:srgbClr val="FF0000"/>
              </a:solidFill>
              <a:effectLst/>
              <a:latin typeface="Calibri" panose="020F0502020204030204" pitchFamily="34"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38199868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6" name="圖片 5" descr="一張含有 文字, 電子產品, 機器, 控制台 的圖片">
            <a:extLst>
              <a:ext uri="{FF2B5EF4-FFF2-40B4-BE49-F238E27FC236}">
                <a16:creationId xmlns:a16="http://schemas.microsoft.com/office/drawing/2014/main" id="{A3ECD46D-B3D7-A1A5-09FE-2CD9D13A19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035" y="1502733"/>
            <a:ext cx="6174118" cy="4446615"/>
          </a:xfrm>
          <a:prstGeom prst="rect">
            <a:avLst/>
          </a:prstGeom>
        </p:spPr>
      </p:pic>
      <p:sp>
        <p:nvSpPr>
          <p:cNvPr id="2" name="標題 1">
            <a:extLst>
              <a:ext uri="{FF2B5EF4-FFF2-40B4-BE49-F238E27FC236}">
                <a16:creationId xmlns:a16="http://schemas.microsoft.com/office/drawing/2014/main" id="{F26352A6-F7F8-4BCE-8B8B-2CEA0BA20039}"/>
              </a:ext>
            </a:extLst>
          </p:cNvPr>
          <p:cNvSpPr>
            <a:spLocks noGrp="1"/>
          </p:cNvSpPr>
          <p:nvPr>
            <p:ph type="title"/>
          </p:nvPr>
        </p:nvSpPr>
        <p:spPr>
          <a:xfrm>
            <a:off x="6467722" y="1410511"/>
            <a:ext cx="5747090" cy="4092054"/>
          </a:xfrm>
        </p:spPr>
        <p:txBody>
          <a:bodyPr vert="horz" lIns="91440" tIns="45720" rIns="91440" bIns="45720" rtlCol="0" anchor="t">
            <a:normAutofit/>
          </a:bodyPr>
          <a:lstStyle/>
          <a:p>
            <a:r>
              <a:rPr lang="en-US" altLang="zh-TW" kern="100" dirty="0">
                <a:solidFill>
                  <a:srgbClr val="FFFF00"/>
                </a:solidFill>
                <a:latin typeface="+mj-ea"/>
                <a:cs typeface="Times New Roman" panose="02020603050405020304" pitchFamily="18" charset="0"/>
              </a:rPr>
              <a:t>a.  </a:t>
            </a:r>
            <a:r>
              <a:rPr lang="zh-TW" altLang="en-US" kern="100" dirty="0">
                <a:solidFill>
                  <a:srgbClr val="FFFF00"/>
                </a:solidFill>
                <a:latin typeface="+mj-ea"/>
                <a:cs typeface="Times New Roman" panose="02020603050405020304" pitchFamily="18" charset="0"/>
              </a:rPr>
              <a:t>交通燈信號處理器 </a:t>
            </a:r>
            <a:r>
              <a:rPr lang="en-US" altLang="zh-TW" kern="100" dirty="0">
                <a:solidFill>
                  <a:srgbClr val="FFFF00"/>
                </a:solidFill>
                <a:latin typeface="+mj-ea"/>
                <a:cs typeface="Times New Roman" panose="02020603050405020304" pitchFamily="18" charset="0"/>
              </a:rPr>
              <a:t>(Command   Module)</a:t>
            </a:r>
            <a:br>
              <a:rPr lang="en-US" altLang="zh-TW" kern="100" dirty="0">
                <a:solidFill>
                  <a:srgbClr val="FFFF00"/>
                </a:solidFill>
                <a:latin typeface="+mj-ea"/>
                <a:cs typeface="Times New Roman" panose="02020603050405020304" pitchFamily="18" charset="0"/>
              </a:rPr>
            </a:br>
            <a:br>
              <a:rPr lang="en-US" altLang="zh-TW" kern="100" dirty="0">
                <a:solidFill>
                  <a:srgbClr val="FFFF00"/>
                </a:solidFill>
                <a:effectLst/>
                <a:latin typeface="+mj-ea"/>
                <a:cs typeface="Times New Roman" panose="02020603050405020304" pitchFamily="18" charset="0"/>
              </a:rPr>
            </a:br>
            <a:r>
              <a:rPr lang="en-US" altLang="zh-TW" kern="100" dirty="0">
                <a:solidFill>
                  <a:srgbClr val="FFFF00"/>
                </a:solidFill>
                <a:effectLst/>
                <a:latin typeface="+mj-ea"/>
                <a:cs typeface="Times New Roman" panose="02020603050405020304" pitchFamily="18" charset="0"/>
              </a:rPr>
              <a:t>b.  </a:t>
            </a:r>
            <a:r>
              <a:rPr lang="zh-TW" altLang="zh-TW" dirty="0">
                <a:solidFill>
                  <a:srgbClr val="FFFF00"/>
                </a:solidFill>
              </a:rPr>
              <a:t>感應輸入組件 </a:t>
            </a:r>
            <a:r>
              <a:rPr lang="en-US" altLang="zh-TW" dirty="0">
                <a:solidFill>
                  <a:srgbClr val="FFFF00"/>
                </a:solidFill>
              </a:rPr>
              <a:t>(Detector Loop/Input Module)</a:t>
            </a:r>
            <a:br>
              <a:rPr lang="zh-TW" altLang="zh-TW" dirty="0">
                <a:solidFill>
                  <a:srgbClr val="FFFF00"/>
                </a:solidFill>
              </a:rPr>
            </a:br>
            <a:r>
              <a:rPr lang="en-US" altLang="zh-TW" dirty="0">
                <a:solidFill>
                  <a:srgbClr val="FFFF00"/>
                </a:solidFill>
              </a:rPr>
              <a:t> </a:t>
            </a:r>
            <a:br>
              <a:rPr lang="en-US" altLang="zh-HK" dirty="0">
                <a:solidFill>
                  <a:srgbClr val="FFFF00"/>
                </a:solidFill>
                <a:uFill>
                  <a:solidFill>
                    <a:srgbClr val="404040"/>
                  </a:solidFill>
                </a:uFill>
                <a:latin typeface="Calibri" panose="020F0502020204030204" pitchFamily="34" charset="0"/>
                <a:ea typeface="新細明體" panose="02020500000000000000" pitchFamily="18" charset="-120"/>
                <a:cs typeface="Times New Roman" panose="02020603050405020304" pitchFamily="18" charset="0"/>
              </a:rPr>
            </a:br>
            <a:r>
              <a:rPr lang="en-US" altLang="zh-HK" dirty="0">
                <a:solidFill>
                  <a:srgbClr val="FFFF00"/>
                </a:solidFill>
              </a:rPr>
              <a:t>c.</a:t>
            </a:r>
            <a:r>
              <a:rPr lang="zh-TW" altLang="en-US" dirty="0">
                <a:solidFill>
                  <a:srgbClr val="FFFF00"/>
                </a:solidFill>
              </a:rPr>
              <a:t>  </a:t>
            </a:r>
            <a:r>
              <a:rPr lang="zh-TW" altLang="en-US" kern="100" dirty="0">
                <a:solidFill>
                  <a:srgbClr val="FFFF00"/>
                </a:solidFill>
                <a:latin typeface="+mj-ea"/>
                <a:cs typeface="Times New Roman" panose="02020603050405020304" pitchFamily="18" charset="0"/>
              </a:rPr>
              <a:t>四位</a:t>
            </a:r>
            <a:r>
              <a:rPr lang="zh-TW" altLang="en-US" dirty="0">
                <a:solidFill>
                  <a:srgbClr val="FFFF00"/>
                </a:solidFill>
                <a:uFill>
                  <a:solidFill>
                    <a:srgbClr val="404040"/>
                  </a:solidFill>
                </a:uFill>
                <a:latin typeface="+mj-ea"/>
                <a:cs typeface="Times New Roman" panose="02020603050405020304" pitchFamily="18" charset="0"/>
              </a:rPr>
              <a:t>信號組輸出組</a:t>
            </a:r>
            <a:r>
              <a:rPr lang="zh-TW" altLang="en-US" sz="2200" dirty="0">
                <a:solidFill>
                  <a:srgbClr val="FFFF00"/>
                </a:solidFill>
                <a:uFill>
                  <a:solidFill>
                    <a:srgbClr val="404040"/>
                  </a:solidFill>
                </a:uFill>
                <a:latin typeface="Calibri" panose="020F0502020204030204" pitchFamily="34" charset="0"/>
                <a:ea typeface="新細明體" panose="02020500000000000000" pitchFamily="18" charset="-120"/>
                <a:cs typeface="Times New Roman" panose="02020603050405020304" pitchFamily="18" charset="0"/>
              </a:rPr>
              <a:t>件 </a:t>
            </a:r>
            <a:r>
              <a:rPr lang="en-US" altLang="zh-TW" dirty="0">
                <a:solidFill>
                  <a:srgbClr val="FFFF00"/>
                </a:solidFill>
                <a:uFill>
                  <a:solidFill>
                    <a:srgbClr val="404040"/>
                  </a:solidFill>
                </a:uFill>
                <a:latin typeface="Calibri" panose="020F0502020204030204" pitchFamily="34" charset="0"/>
                <a:ea typeface="新細明體" panose="02020500000000000000" pitchFamily="18" charset="-120"/>
                <a:cs typeface="Times New Roman" panose="02020603050405020304" pitchFamily="18" charset="0"/>
              </a:rPr>
              <a:t>(S</a:t>
            </a:r>
            <a:r>
              <a:rPr lang="en-US" altLang="zh-HK" dirty="0">
                <a:solidFill>
                  <a:srgbClr val="FFFF00"/>
                </a:solidFill>
                <a:uFill>
                  <a:solidFill>
                    <a:srgbClr val="404040"/>
                  </a:solidFill>
                </a:uFill>
                <a:latin typeface="Calibri" panose="020F0502020204030204" pitchFamily="34" charset="0"/>
                <a:ea typeface="新細明體" panose="02020500000000000000" pitchFamily="18" charset="-120"/>
                <a:cs typeface="Times New Roman" panose="02020603050405020304" pitchFamily="18" charset="0"/>
              </a:rPr>
              <a:t>ignal Group Module)</a:t>
            </a:r>
            <a:br>
              <a:rPr lang="en-US" altLang="zh-HK" dirty="0">
                <a:solidFill>
                  <a:srgbClr val="FFFF00"/>
                </a:solidFill>
                <a:uFill>
                  <a:solidFill>
                    <a:srgbClr val="404040"/>
                  </a:solidFill>
                </a:uFill>
                <a:latin typeface="Calibri" panose="020F0502020204030204" pitchFamily="34" charset="0"/>
                <a:ea typeface="新細明體" panose="02020500000000000000" pitchFamily="18" charset="-120"/>
                <a:cs typeface="Times New Roman" panose="02020603050405020304" pitchFamily="18" charset="0"/>
              </a:rPr>
            </a:br>
            <a:br>
              <a:rPr lang="en-US" altLang="zh-TW" dirty="0">
                <a:solidFill>
                  <a:srgbClr val="FFFF00"/>
                </a:solidFill>
              </a:rPr>
            </a:br>
            <a:r>
              <a:rPr lang="en-US" altLang="zh-TW" dirty="0">
                <a:solidFill>
                  <a:srgbClr val="FFFF00"/>
                </a:solidFill>
              </a:rPr>
              <a:t>d.  </a:t>
            </a:r>
            <a:r>
              <a:rPr lang="zh-TW" altLang="en-US" dirty="0">
                <a:solidFill>
                  <a:srgbClr val="FFFF00"/>
                </a:solidFill>
              </a:rPr>
              <a:t>控掣箱供電器 </a:t>
            </a:r>
            <a:r>
              <a:rPr lang="en-US" altLang="zh-TW" dirty="0">
                <a:solidFill>
                  <a:srgbClr val="FFFF00"/>
                </a:solidFill>
              </a:rPr>
              <a:t>(Power Supply Module)</a:t>
            </a:r>
            <a:br>
              <a:rPr lang="en-US" altLang="zh-TW" dirty="0">
                <a:solidFill>
                  <a:srgbClr val="FFFF00"/>
                </a:solidFill>
              </a:rPr>
            </a:br>
            <a:r>
              <a:rPr lang="en-US" altLang="zh-TW" dirty="0">
                <a:solidFill>
                  <a:schemeClr val="tx2"/>
                </a:solidFill>
              </a:rPr>
              <a:t>      </a:t>
            </a:r>
            <a:br>
              <a:rPr lang="en-US" altLang="zh-HK" dirty="0">
                <a:solidFill>
                  <a:schemeClr val="tx2"/>
                </a:solidFill>
              </a:rPr>
            </a:br>
            <a:r>
              <a:rPr lang="en-US" altLang="zh-HK" dirty="0">
                <a:solidFill>
                  <a:schemeClr val="tx2"/>
                </a:solidFill>
              </a:rPr>
              <a:t> </a:t>
            </a:r>
            <a:endParaRPr lang="en-US" altLang="zh-TW" dirty="0">
              <a:solidFill>
                <a:schemeClr val="tx2"/>
              </a:solidFill>
            </a:endParaRPr>
          </a:p>
        </p:txBody>
      </p:sp>
      <p:sp>
        <p:nvSpPr>
          <p:cNvPr id="4" name="文字版面配置區 3">
            <a:extLst>
              <a:ext uri="{FF2B5EF4-FFF2-40B4-BE49-F238E27FC236}">
                <a16:creationId xmlns:a16="http://schemas.microsoft.com/office/drawing/2014/main" id="{90144846-E664-415E-A832-1B24013638A0}"/>
              </a:ext>
            </a:extLst>
          </p:cNvPr>
          <p:cNvSpPr>
            <a:spLocks noGrp="1"/>
          </p:cNvSpPr>
          <p:nvPr>
            <p:ph type="body" sz="half" idx="2"/>
          </p:nvPr>
        </p:nvSpPr>
        <p:spPr>
          <a:xfrm>
            <a:off x="494480" y="174362"/>
            <a:ext cx="4054665" cy="461727"/>
          </a:xfrm>
        </p:spPr>
        <p:txBody>
          <a:bodyPr vert="horz" lIns="91440" tIns="45720" rIns="91440" bIns="45720" rtlCol="0">
            <a:normAutofit/>
          </a:bodyPr>
          <a:lstStyle/>
          <a:p>
            <a:r>
              <a:rPr lang="en-US" altLang="zh-TW" sz="1800" dirty="0">
                <a:effectLst/>
                <a:latin typeface="Calibri" panose="020F0502020204030204" pitchFamily="34" charset="0"/>
                <a:ea typeface="新細明體" panose="02020500000000000000" pitchFamily="18" charset="-120"/>
                <a:cs typeface="Times New Roman" panose="02020603050405020304" pitchFamily="18" charset="0"/>
              </a:rPr>
              <a:t>  </a:t>
            </a:r>
          </a:p>
        </p:txBody>
      </p:sp>
      <p:sp>
        <p:nvSpPr>
          <p:cNvPr id="5" name="日期版面配置區 4">
            <a:extLst>
              <a:ext uri="{FF2B5EF4-FFF2-40B4-BE49-F238E27FC236}">
                <a16:creationId xmlns:a16="http://schemas.microsoft.com/office/drawing/2014/main" id="{F10FA845-236E-43BC-AB7E-C8D9CD7040DB}"/>
              </a:ext>
            </a:extLst>
          </p:cNvPr>
          <p:cNvSpPr>
            <a:spLocks noGrp="1"/>
          </p:cNvSpPr>
          <p:nvPr>
            <p:ph type="dt" sz="half" idx="10"/>
          </p:nvPr>
        </p:nvSpPr>
        <p:spPr>
          <a:xfrm>
            <a:off x="7692706" y="6041362"/>
            <a:ext cx="1073790" cy="365125"/>
          </a:xfrm>
        </p:spPr>
        <p:txBody>
          <a:bodyPr vert="horz" lIns="91440" tIns="45720" rIns="91440" bIns="45720" rtlCol="0" anchor="ctr">
            <a:normAutofit/>
          </a:bodyPr>
          <a:lstStyle/>
          <a:p>
            <a:pPr defTabSz="914400">
              <a:spcAft>
                <a:spcPts val="600"/>
              </a:spcAft>
            </a:pPr>
            <a:fld id="{86D72111-2BF8-49E3-AA06-55BC47AB46EA}" type="datetime1">
              <a:rPr lang="en-US" altLang="zh-TW" smtClean="0"/>
              <a:pPr defTabSz="914400">
                <a:spcAft>
                  <a:spcPts val="600"/>
                </a:spcAft>
              </a:pPr>
              <a:t>9/24/2024</a:t>
            </a:fld>
            <a:endParaRPr lang="en-US"/>
          </a:p>
        </p:txBody>
      </p:sp>
      <p:sp>
        <p:nvSpPr>
          <p:cNvPr id="11" name="Rectangle 103">
            <a:extLst>
              <a:ext uri="{FF2B5EF4-FFF2-40B4-BE49-F238E27FC236}">
                <a16:creationId xmlns:a16="http://schemas.microsoft.com/office/drawing/2014/main" id="{0931E311-93D5-473F-917E-CBD4EED7EEFB}"/>
              </a:ext>
            </a:extLst>
          </p:cNvPr>
          <p:cNvSpPr/>
          <p:nvPr/>
        </p:nvSpPr>
        <p:spPr>
          <a:xfrm>
            <a:off x="74608" y="636089"/>
            <a:ext cx="85748" cy="573928"/>
          </a:xfrm>
          <a:prstGeom prst="rect">
            <a:avLst/>
          </a:prstGeom>
          <a:ln>
            <a:noFill/>
          </a:ln>
        </p:spPr>
        <p:txBody>
          <a:bodyPr vert="horz" lIns="0" tIns="0" rIns="0" bIns="0" rtlCol="0">
            <a:noAutofit/>
          </a:bodyPr>
          <a:lstStyle/>
          <a:p>
            <a:pPr>
              <a:lnSpc>
                <a:spcPct val="107000"/>
              </a:lnSpc>
              <a:spcAft>
                <a:spcPts val="800"/>
              </a:spcAft>
            </a:pPr>
            <a:r>
              <a:rPr lang="zh-TW" sz="1800" kern="100">
                <a:solidFill>
                  <a:srgbClr val="B2B2B2"/>
                </a:solidFill>
                <a:effectLst/>
                <a:latin typeface="Calibri" panose="020F0502020204030204" pitchFamily="34" charset="0"/>
                <a:ea typeface="Times New Roman" panose="02020603050405020304" pitchFamily="18" charset="0"/>
              </a:rPr>
              <a:t> </a:t>
            </a:r>
            <a:endParaRPr lang="zh-TW" sz="1100" kern="100">
              <a:solidFill>
                <a:srgbClr val="000000"/>
              </a:solidFill>
              <a:effectLst/>
              <a:latin typeface="Calibri" panose="020F0502020204030204" pitchFamily="34" charset="0"/>
              <a:ea typeface="Calibri" panose="020F0502020204030204" pitchFamily="34" charset="0"/>
            </a:endParaRPr>
          </a:p>
        </p:txBody>
      </p:sp>
      <p:sp>
        <p:nvSpPr>
          <p:cNvPr id="15" name="矩形 14">
            <a:extLst>
              <a:ext uri="{FF2B5EF4-FFF2-40B4-BE49-F238E27FC236}">
                <a16:creationId xmlns:a16="http://schemas.microsoft.com/office/drawing/2014/main" id="{A88AFCED-20F3-4A4D-B8E0-930497EE976D}"/>
              </a:ext>
            </a:extLst>
          </p:cNvPr>
          <p:cNvSpPr/>
          <p:nvPr/>
        </p:nvSpPr>
        <p:spPr>
          <a:xfrm>
            <a:off x="366442" y="343701"/>
            <a:ext cx="4944860" cy="584775"/>
          </a:xfrm>
          <a:prstGeom prst="rect">
            <a:avLst/>
          </a:prstGeom>
        </p:spPr>
        <p:txBody>
          <a:bodyPr wrap="square">
            <a:spAutoFit/>
          </a:bodyPr>
          <a:lstStyle/>
          <a:p>
            <a:r>
              <a:rPr lang="en-US" altLang="zh-TW" b="1" kern="100" dirty="0">
                <a:solidFill>
                  <a:srgbClr val="7030A0"/>
                </a:solidFill>
                <a:latin typeface="Calibri" panose="020F0502020204030204" pitchFamily="34" charset="0"/>
                <a:ea typeface="新細明體" panose="02020500000000000000" pitchFamily="18" charset="-120"/>
                <a:cs typeface="Calibri" panose="020F0502020204030204" pitchFamily="34" charset="0"/>
              </a:rPr>
              <a:t>           </a:t>
            </a:r>
            <a:r>
              <a:rPr lang="en-US" altLang="zh-TW" sz="3200" b="1" kern="100" dirty="0">
                <a:solidFill>
                  <a:srgbClr val="FFFF00"/>
                </a:solidFill>
                <a:latin typeface="+mj-ea"/>
                <a:ea typeface="+mj-ea"/>
                <a:cs typeface="Calibri" panose="020F0502020204030204" pitchFamily="34" charset="0"/>
              </a:rPr>
              <a:t>QTC </a:t>
            </a:r>
            <a:r>
              <a:rPr lang="zh-TW" altLang="zh-HK" sz="3200" b="1" kern="100" dirty="0">
                <a:solidFill>
                  <a:srgbClr val="FFFF00"/>
                </a:solidFill>
                <a:latin typeface="Calibri" panose="020F0502020204030204" pitchFamily="34" charset="0"/>
                <a:ea typeface="新細明體" panose="02020500000000000000" pitchFamily="18" charset="-120"/>
                <a:cs typeface="Calibri" panose="020F0502020204030204" pitchFamily="34" charset="0"/>
              </a:rPr>
              <a:t>道路交通燈控制器</a:t>
            </a:r>
            <a:endParaRPr lang="zh-TW" altLang="en-US" sz="3200" dirty="0">
              <a:solidFill>
                <a:srgbClr val="FFFF00"/>
              </a:solidFill>
            </a:endParaRPr>
          </a:p>
        </p:txBody>
      </p:sp>
      <p:cxnSp>
        <p:nvCxnSpPr>
          <p:cNvPr id="13" name="直線單箭頭接點 12">
            <a:extLst>
              <a:ext uri="{FF2B5EF4-FFF2-40B4-BE49-F238E27FC236}">
                <a16:creationId xmlns:a16="http://schemas.microsoft.com/office/drawing/2014/main" id="{A9AF55F0-35E9-6D29-7891-43E48F7EB723}"/>
              </a:ext>
            </a:extLst>
          </p:cNvPr>
          <p:cNvCxnSpPr>
            <a:cxnSpLocks/>
          </p:cNvCxnSpPr>
          <p:nvPr/>
        </p:nvCxnSpPr>
        <p:spPr>
          <a:xfrm flipH="1">
            <a:off x="5038928" y="1784640"/>
            <a:ext cx="1384225" cy="307420"/>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16" name="直線單箭頭接點 15">
            <a:extLst>
              <a:ext uri="{FF2B5EF4-FFF2-40B4-BE49-F238E27FC236}">
                <a16:creationId xmlns:a16="http://schemas.microsoft.com/office/drawing/2014/main" id="{F5144DCA-D390-3EA5-9B5D-4D62C8C7D667}"/>
              </a:ext>
            </a:extLst>
          </p:cNvPr>
          <p:cNvCxnSpPr>
            <a:cxnSpLocks/>
          </p:cNvCxnSpPr>
          <p:nvPr/>
        </p:nvCxnSpPr>
        <p:spPr>
          <a:xfrm flipH="1">
            <a:off x="3492230" y="2373967"/>
            <a:ext cx="2975492" cy="705353"/>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18" name="直線單箭頭接點 17">
            <a:extLst>
              <a:ext uri="{FF2B5EF4-FFF2-40B4-BE49-F238E27FC236}">
                <a16:creationId xmlns:a16="http://schemas.microsoft.com/office/drawing/2014/main" id="{185F5074-C582-73E8-8AE0-2CF724F2EDB9}"/>
              </a:ext>
            </a:extLst>
          </p:cNvPr>
          <p:cNvCxnSpPr>
            <a:cxnSpLocks/>
          </p:cNvCxnSpPr>
          <p:nvPr/>
        </p:nvCxnSpPr>
        <p:spPr>
          <a:xfrm flipH="1">
            <a:off x="3047586" y="2882281"/>
            <a:ext cx="3397851" cy="826937"/>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cxnSp>
        <p:nvCxnSpPr>
          <p:cNvPr id="22" name="直線單箭頭接點 21">
            <a:extLst>
              <a:ext uri="{FF2B5EF4-FFF2-40B4-BE49-F238E27FC236}">
                <a16:creationId xmlns:a16="http://schemas.microsoft.com/office/drawing/2014/main" id="{FD53088C-4A84-EEFB-DB8A-D388F0E987C4}"/>
              </a:ext>
            </a:extLst>
          </p:cNvPr>
          <p:cNvCxnSpPr>
            <a:cxnSpLocks/>
            <a:stCxn id="2" idx="1"/>
          </p:cNvCxnSpPr>
          <p:nvPr/>
        </p:nvCxnSpPr>
        <p:spPr>
          <a:xfrm flipH="1">
            <a:off x="1165831" y="3456538"/>
            <a:ext cx="5301891" cy="1128332"/>
          </a:xfrm>
          <a:prstGeom prst="straightConnector1">
            <a:avLst/>
          </a:prstGeom>
          <a:ln>
            <a:tailEnd type="triangle"/>
          </a:ln>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4091317707"/>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2F65A4E-6374-3FDE-C190-93799F54425E}"/>
              </a:ext>
            </a:extLst>
          </p:cNvPr>
          <p:cNvSpPr>
            <a:spLocks noGrp="1"/>
          </p:cNvSpPr>
          <p:nvPr>
            <p:ph type="title"/>
          </p:nvPr>
        </p:nvSpPr>
        <p:spPr>
          <a:xfrm>
            <a:off x="171634" y="88100"/>
            <a:ext cx="6823970" cy="941708"/>
          </a:xfrm>
        </p:spPr>
        <p:txBody>
          <a:bodyPr>
            <a:normAutofit/>
          </a:bodyPr>
          <a:lstStyle/>
          <a:p>
            <a:r>
              <a:rPr lang="en-US" altLang="zh-TW" sz="2400" kern="100" dirty="0">
                <a:solidFill>
                  <a:srgbClr val="7030A0"/>
                </a:solidFill>
                <a:latin typeface="+mj-ea"/>
                <a:cs typeface="Times New Roman" panose="02020603050405020304" pitchFamily="18" charset="0"/>
              </a:rPr>
              <a:t>a.   </a:t>
            </a:r>
            <a:r>
              <a:rPr lang="zh-TW" altLang="en-US" sz="2400" kern="100" dirty="0">
                <a:solidFill>
                  <a:srgbClr val="7030A0"/>
                </a:solidFill>
                <a:latin typeface="+mj-ea"/>
                <a:cs typeface="Times New Roman" panose="02020603050405020304" pitchFamily="18" charset="0"/>
              </a:rPr>
              <a:t>交通燈信號處理器 </a:t>
            </a:r>
            <a:r>
              <a:rPr lang="en-US" altLang="zh-TW" sz="2400" kern="100" dirty="0">
                <a:solidFill>
                  <a:srgbClr val="7030A0"/>
                </a:solidFill>
                <a:latin typeface="+mj-ea"/>
                <a:cs typeface="Times New Roman" panose="02020603050405020304" pitchFamily="18" charset="0"/>
              </a:rPr>
              <a:t>(Command   Module)</a:t>
            </a:r>
            <a:br>
              <a:rPr lang="en-US" altLang="zh-TW" sz="2200" kern="100" dirty="0">
                <a:solidFill>
                  <a:srgbClr val="7030A0"/>
                </a:solidFill>
                <a:latin typeface="+mj-ea"/>
                <a:cs typeface="Times New Roman" panose="02020603050405020304" pitchFamily="18" charset="0"/>
              </a:rPr>
            </a:br>
            <a:endParaRPr lang="zh-HK" altLang="en-US" sz="2200" dirty="0">
              <a:solidFill>
                <a:srgbClr val="7030A0"/>
              </a:solidFill>
            </a:endParaRPr>
          </a:p>
        </p:txBody>
      </p:sp>
      <p:sp>
        <p:nvSpPr>
          <p:cNvPr id="4" name="文字版面配置區 3">
            <a:extLst>
              <a:ext uri="{FF2B5EF4-FFF2-40B4-BE49-F238E27FC236}">
                <a16:creationId xmlns:a16="http://schemas.microsoft.com/office/drawing/2014/main" id="{75A68A74-AA27-DB6C-6E6C-7F8FB8BC7BDC}"/>
              </a:ext>
            </a:extLst>
          </p:cNvPr>
          <p:cNvSpPr>
            <a:spLocks noGrp="1"/>
          </p:cNvSpPr>
          <p:nvPr>
            <p:ph type="body" sz="half" idx="2"/>
          </p:nvPr>
        </p:nvSpPr>
        <p:spPr>
          <a:xfrm>
            <a:off x="534213" y="849746"/>
            <a:ext cx="8886877" cy="1634836"/>
          </a:xfrm>
        </p:spPr>
        <p:txBody>
          <a:bodyPr>
            <a:normAutofit fontScale="25000" lnSpcReduction="20000"/>
          </a:bodyPr>
          <a:lstStyle/>
          <a:p>
            <a:r>
              <a:rPr lang="zh-TW" altLang="en-US" sz="7200" kern="100" dirty="0">
                <a:solidFill>
                  <a:schemeClr val="tx1"/>
                </a:solidFill>
                <a:latin typeface="+mj-ea"/>
                <a:ea typeface="+mj-ea"/>
                <a:cs typeface="Times New Roman" panose="02020603050405020304" pitchFamily="18" charset="0"/>
              </a:rPr>
              <a:t> </a:t>
            </a:r>
            <a:r>
              <a:rPr lang="en-US" altLang="zh-TW" sz="8000" kern="100" dirty="0">
                <a:solidFill>
                  <a:srgbClr val="0070C0"/>
                </a:solidFill>
                <a:latin typeface="+mj-ea"/>
                <a:ea typeface="+mj-ea"/>
                <a:cs typeface="Times New Roman" panose="02020603050405020304" pitchFamily="18" charset="0"/>
              </a:rPr>
              <a:t>1.  HHT Connector,</a:t>
            </a:r>
          </a:p>
          <a:p>
            <a:r>
              <a:rPr lang="en-US" altLang="zh-TW" sz="8000" kern="100" dirty="0">
                <a:solidFill>
                  <a:srgbClr val="0070C0"/>
                </a:solidFill>
                <a:latin typeface="+mj-ea"/>
                <a:ea typeface="+mj-ea"/>
                <a:cs typeface="Times New Roman" panose="02020603050405020304" pitchFamily="18" charset="0"/>
              </a:rPr>
              <a:t> 2.  EEPROM &amp; 32 bits bus architecture,</a:t>
            </a:r>
          </a:p>
          <a:p>
            <a:r>
              <a:rPr lang="en-US" altLang="zh-TW" sz="8000" kern="100" dirty="0">
                <a:solidFill>
                  <a:srgbClr val="0070C0"/>
                </a:solidFill>
                <a:latin typeface="+mj-ea"/>
                <a:ea typeface="+mj-ea"/>
                <a:cs typeface="Times New Roman" panose="02020603050405020304" pitchFamily="18" charset="0"/>
              </a:rPr>
              <a:t> 3.  SCATS Communication  interface connector XM,</a:t>
            </a:r>
          </a:p>
          <a:p>
            <a:r>
              <a:rPr lang="en-US" altLang="zh-TW" sz="8000" kern="100" dirty="0">
                <a:solidFill>
                  <a:srgbClr val="0070C0"/>
                </a:solidFill>
                <a:latin typeface="+mj-ea"/>
                <a:ea typeface="+mj-ea"/>
                <a:cs typeface="Times New Roman" panose="02020603050405020304" pitchFamily="18" charset="0"/>
              </a:rPr>
              <a:t> 4.  Status LED's (their functionality is described later in this presentation)</a:t>
            </a:r>
          </a:p>
          <a:p>
            <a:endParaRPr lang="en-US" altLang="zh-TW" sz="7200" kern="100" dirty="0">
              <a:solidFill>
                <a:srgbClr val="0070C0"/>
              </a:solidFill>
              <a:latin typeface="+mj-ea"/>
              <a:ea typeface="+mj-ea"/>
              <a:cs typeface="Times New Roman" panose="02020603050405020304" pitchFamily="18" charset="0"/>
            </a:endParaRPr>
          </a:p>
          <a:p>
            <a:endParaRPr lang="en-US" altLang="zh-TW" sz="7200" kern="100" dirty="0">
              <a:solidFill>
                <a:schemeClr val="tx1"/>
              </a:solidFill>
              <a:latin typeface="+mj-ea"/>
              <a:ea typeface="+mj-ea"/>
              <a:cs typeface="Times New Roman" panose="02020603050405020304" pitchFamily="18" charset="0"/>
            </a:endParaRPr>
          </a:p>
          <a:p>
            <a:pPr marL="342900" indent="-342900">
              <a:buFont typeface="+mj-lt"/>
              <a:buAutoNum type="arabicPeriod"/>
            </a:pPr>
            <a:endParaRPr lang="en-US" altLang="zh-TW" sz="7200" kern="100" dirty="0">
              <a:solidFill>
                <a:schemeClr val="tx1"/>
              </a:solidFill>
              <a:latin typeface="+mj-ea"/>
              <a:ea typeface="+mj-ea"/>
              <a:cs typeface="Times New Roman" panose="02020603050405020304" pitchFamily="18" charset="0"/>
            </a:endParaRPr>
          </a:p>
          <a:p>
            <a:endParaRPr lang="en-US" altLang="zh-TW" sz="1800" kern="100" dirty="0">
              <a:solidFill>
                <a:schemeClr val="tx1"/>
              </a:solidFill>
              <a:latin typeface="+mj-ea"/>
              <a:cs typeface="Times New Roman" panose="02020603050405020304" pitchFamily="18" charset="0"/>
            </a:endParaRPr>
          </a:p>
          <a:p>
            <a:br>
              <a:rPr lang="en-US" altLang="zh-TW" kern="100" dirty="0">
                <a:solidFill>
                  <a:schemeClr val="tx1"/>
                </a:solidFill>
                <a:latin typeface="+mj-ea"/>
                <a:cs typeface="Times New Roman" panose="02020603050405020304" pitchFamily="18" charset="0"/>
              </a:rPr>
            </a:br>
            <a:endParaRPr lang="zh-HK" altLang="en-US" dirty="0"/>
          </a:p>
        </p:txBody>
      </p:sp>
      <p:sp>
        <p:nvSpPr>
          <p:cNvPr id="5" name="日期版面配置區 4">
            <a:extLst>
              <a:ext uri="{FF2B5EF4-FFF2-40B4-BE49-F238E27FC236}">
                <a16:creationId xmlns:a16="http://schemas.microsoft.com/office/drawing/2014/main" id="{0AFF49DA-55BF-4276-6781-528969BBD562}"/>
              </a:ext>
            </a:extLst>
          </p:cNvPr>
          <p:cNvSpPr>
            <a:spLocks noGrp="1"/>
          </p:cNvSpPr>
          <p:nvPr>
            <p:ph type="dt" sz="half" idx="10"/>
          </p:nvPr>
        </p:nvSpPr>
        <p:spPr/>
        <p:txBody>
          <a:bodyPr/>
          <a:lstStyle/>
          <a:p>
            <a:fld id="{86D72111-2BF8-49E3-AA06-55BC47AB46EA}" type="datetime1">
              <a:rPr lang="zh-TW" altLang="en-US" smtClean="0"/>
              <a:t>2024/9/24</a:t>
            </a:fld>
            <a:endParaRPr lang="en-US" dirty="0"/>
          </a:p>
        </p:txBody>
      </p:sp>
      <p:pic>
        <p:nvPicPr>
          <p:cNvPr id="13" name="內容版面配置區 12" descr="一張含有 文字, 電子產品, 電路, 電子工程 的圖片&#10;&#10;自動產生的描述">
            <a:extLst>
              <a:ext uri="{FF2B5EF4-FFF2-40B4-BE49-F238E27FC236}">
                <a16:creationId xmlns:a16="http://schemas.microsoft.com/office/drawing/2014/main" id="{FF60006C-3270-216F-2B5F-632CF6BE83D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0653" y="3289197"/>
            <a:ext cx="11398694" cy="2261220"/>
          </a:xfrm>
        </p:spPr>
      </p:pic>
    </p:spTree>
    <p:extLst>
      <p:ext uri="{BB962C8B-B14F-4D97-AF65-F5344CB8AC3E}">
        <p14:creationId xmlns:p14="http://schemas.microsoft.com/office/powerpoint/2010/main" val="10027857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2B7A938-1338-4851-8D0D-B4D0D6465A41}"/>
              </a:ext>
            </a:extLst>
          </p:cNvPr>
          <p:cNvSpPr>
            <a:spLocks noGrp="1"/>
          </p:cNvSpPr>
          <p:nvPr>
            <p:ph type="title"/>
          </p:nvPr>
        </p:nvSpPr>
        <p:spPr>
          <a:xfrm>
            <a:off x="177551" y="0"/>
            <a:ext cx="6832815" cy="976543"/>
          </a:xfrm>
        </p:spPr>
        <p:txBody>
          <a:bodyPr>
            <a:normAutofit fontScale="90000"/>
          </a:bodyPr>
          <a:lstStyle/>
          <a:p>
            <a:r>
              <a:rPr lang="en-US" altLang="zh-TW" sz="2700" dirty="0">
                <a:solidFill>
                  <a:srgbClr val="7030A0"/>
                </a:solidFill>
                <a:latin typeface="+mj-ea"/>
              </a:rPr>
              <a:t>b.</a:t>
            </a:r>
            <a:r>
              <a:rPr lang="en-US" altLang="zh-TW" dirty="0">
                <a:solidFill>
                  <a:srgbClr val="7030A0"/>
                </a:solidFill>
              </a:rPr>
              <a:t>   </a:t>
            </a:r>
            <a:r>
              <a:rPr lang="zh-TW" altLang="en-US" sz="2700" dirty="0">
                <a:solidFill>
                  <a:srgbClr val="7030A0"/>
                </a:solidFill>
              </a:rPr>
              <a:t>感應輸入組件 </a:t>
            </a:r>
            <a:r>
              <a:rPr lang="en-US" altLang="zh-HK" sz="2700" dirty="0">
                <a:solidFill>
                  <a:srgbClr val="7030A0"/>
                </a:solidFill>
              </a:rPr>
              <a:t>(Detector Loop</a:t>
            </a:r>
            <a:r>
              <a:rPr lang="en-US" altLang="zh-TW" sz="2700" dirty="0">
                <a:solidFill>
                  <a:srgbClr val="7030A0"/>
                </a:solidFill>
              </a:rPr>
              <a:t>/Input Module</a:t>
            </a:r>
            <a:r>
              <a:rPr lang="en-US" altLang="zh-HK" sz="2700" dirty="0">
                <a:solidFill>
                  <a:srgbClr val="7030A0"/>
                </a:solidFill>
              </a:rPr>
              <a:t>)</a:t>
            </a:r>
            <a:br>
              <a:rPr lang="en-US" altLang="zh-HK" sz="2700" dirty="0">
                <a:solidFill>
                  <a:srgbClr val="7030A0"/>
                </a:solidFill>
              </a:rPr>
            </a:br>
            <a:endParaRPr lang="zh-TW" altLang="en-US" sz="2700" dirty="0">
              <a:solidFill>
                <a:srgbClr val="7030A0"/>
              </a:solidFill>
            </a:endParaRPr>
          </a:p>
        </p:txBody>
      </p:sp>
      <p:sp>
        <p:nvSpPr>
          <p:cNvPr id="4" name="文字版面配置區 3">
            <a:extLst>
              <a:ext uri="{FF2B5EF4-FFF2-40B4-BE49-F238E27FC236}">
                <a16:creationId xmlns:a16="http://schemas.microsoft.com/office/drawing/2014/main" id="{D3F3A1AE-6C27-4F22-8CE3-5880BFFCAFFD}"/>
              </a:ext>
            </a:extLst>
          </p:cNvPr>
          <p:cNvSpPr>
            <a:spLocks noGrp="1"/>
          </p:cNvSpPr>
          <p:nvPr>
            <p:ph type="body" sz="half" idx="2"/>
          </p:nvPr>
        </p:nvSpPr>
        <p:spPr>
          <a:xfrm>
            <a:off x="587239" y="815826"/>
            <a:ext cx="9506671" cy="2078293"/>
          </a:xfrm>
        </p:spPr>
        <p:txBody>
          <a:bodyPr>
            <a:normAutofit fontScale="25000" lnSpcReduction="20000"/>
          </a:bodyPr>
          <a:lstStyle/>
          <a:p>
            <a:r>
              <a:rPr lang="zh-TW" altLang="en-US" sz="7200" dirty="0">
                <a:solidFill>
                  <a:schemeClr val="tx2"/>
                </a:solidFill>
              </a:rPr>
              <a:t> </a:t>
            </a:r>
            <a:r>
              <a:rPr lang="en-US" altLang="zh-TW" sz="7200" dirty="0">
                <a:solidFill>
                  <a:srgbClr val="0070C0"/>
                </a:solidFill>
              </a:rPr>
              <a:t>1.    Provide the monitoring of 16 Loop Sensor and 16 External inputs and the control of</a:t>
            </a:r>
          </a:p>
          <a:p>
            <a:r>
              <a:rPr lang="en-US" altLang="zh-TW" sz="7200" dirty="0">
                <a:solidFill>
                  <a:srgbClr val="0070C0"/>
                </a:solidFill>
              </a:rPr>
              <a:t>        Wait and Daily Event Outputs,</a:t>
            </a:r>
          </a:p>
          <a:p>
            <a:r>
              <a:rPr lang="en-US" altLang="zh-TW" sz="7200" dirty="0">
                <a:solidFill>
                  <a:srgbClr val="0070C0"/>
                </a:solidFill>
              </a:rPr>
              <a:t> 2.    All Inputs are equipped with LED indicator and controlled by three position switches,</a:t>
            </a:r>
          </a:p>
          <a:p>
            <a:r>
              <a:rPr lang="en-US" altLang="zh-TW" sz="7200" dirty="0">
                <a:solidFill>
                  <a:srgbClr val="0070C0"/>
                </a:solidFill>
              </a:rPr>
              <a:t> 3.    </a:t>
            </a:r>
            <a:r>
              <a:rPr lang="en-US" altLang="zh-TW" sz="7200" dirty="0">
                <a:solidFill>
                  <a:srgbClr val="FF0000"/>
                </a:solidFill>
              </a:rPr>
              <a:t>Normal Switch   </a:t>
            </a:r>
            <a:r>
              <a:rPr lang="en-US" altLang="zh-TW" sz="7200" dirty="0">
                <a:solidFill>
                  <a:srgbClr val="0070C0"/>
                </a:solidFill>
              </a:rPr>
              <a:t>:  allows input activation to be report and displays the input state.   </a:t>
            </a:r>
          </a:p>
          <a:p>
            <a:r>
              <a:rPr lang="en-US" altLang="zh-TW" sz="7200" dirty="0">
                <a:solidFill>
                  <a:srgbClr val="0070C0"/>
                </a:solidFill>
              </a:rPr>
              <a:t>              </a:t>
            </a:r>
            <a:r>
              <a:rPr lang="en-US" altLang="zh-TW" sz="7200" dirty="0">
                <a:solidFill>
                  <a:srgbClr val="FF0000"/>
                </a:solidFill>
              </a:rPr>
              <a:t>Off Switch   </a:t>
            </a:r>
            <a:r>
              <a:rPr lang="en-US" altLang="zh-TW" sz="7200" dirty="0">
                <a:solidFill>
                  <a:srgbClr val="00B0F0"/>
                </a:solidFill>
              </a:rPr>
              <a:t>: </a:t>
            </a:r>
            <a:r>
              <a:rPr lang="en-US" altLang="zh-TW" sz="7200" dirty="0">
                <a:solidFill>
                  <a:srgbClr val="0070C0"/>
                </a:solidFill>
              </a:rPr>
              <a:t>disables corresponding input.</a:t>
            </a:r>
          </a:p>
          <a:p>
            <a:r>
              <a:rPr lang="en-US" altLang="zh-TW" sz="7200" dirty="0">
                <a:solidFill>
                  <a:srgbClr val="0070C0"/>
                </a:solidFill>
              </a:rPr>
              <a:t>        </a:t>
            </a:r>
            <a:r>
              <a:rPr lang="en-US" altLang="zh-TW" sz="7200" dirty="0">
                <a:solidFill>
                  <a:srgbClr val="FF0000"/>
                </a:solidFill>
              </a:rPr>
              <a:t>Simulate Switch </a:t>
            </a:r>
            <a:r>
              <a:rPr lang="en-US" altLang="zh-TW" sz="7200" dirty="0">
                <a:solidFill>
                  <a:srgbClr val="0070C0"/>
                </a:solidFill>
              </a:rPr>
              <a:t>:  state to Normal force a channel retune.</a:t>
            </a:r>
          </a:p>
          <a:p>
            <a:r>
              <a:rPr lang="en-US" altLang="zh-TW" sz="7200" dirty="0">
                <a:solidFill>
                  <a:schemeClr val="tx2"/>
                </a:solidFill>
              </a:rPr>
              <a:t>    </a:t>
            </a:r>
          </a:p>
          <a:p>
            <a:br>
              <a:rPr lang="en-US" altLang="zh-TW" sz="1800" dirty="0">
                <a:solidFill>
                  <a:schemeClr val="tx2"/>
                </a:solidFill>
              </a:rPr>
            </a:br>
            <a:endParaRPr lang="zh-TW" altLang="en-US" sz="1800" dirty="0"/>
          </a:p>
        </p:txBody>
      </p:sp>
      <p:sp>
        <p:nvSpPr>
          <p:cNvPr id="5" name="日期版面配置區 4">
            <a:extLst>
              <a:ext uri="{FF2B5EF4-FFF2-40B4-BE49-F238E27FC236}">
                <a16:creationId xmlns:a16="http://schemas.microsoft.com/office/drawing/2014/main" id="{09A99A20-C6BF-469D-9B41-E586D3FD9904}"/>
              </a:ext>
            </a:extLst>
          </p:cNvPr>
          <p:cNvSpPr>
            <a:spLocks noGrp="1"/>
          </p:cNvSpPr>
          <p:nvPr>
            <p:ph type="dt" sz="half" idx="10"/>
          </p:nvPr>
        </p:nvSpPr>
        <p:spPr/>
        <p:txBody>
          <a:bodyPr/>
          <a:lstStyle/>
          <a:p>
            <a:fld id="{86D72111-2BF8-49E3-AA06-55BC47AB46EA}" type="datetime1">
              <a:rPr lang="zh-TW" altLang="en-US" smtClean="0"/>
              <a:t>2024/9/24</a:t>
            </a:fld>
            <a:endParaRPr lang="en-US" dirty="0"/>
          </a:p>
        </p:txBody>
      </p:sp>
      <p:pic>
        <p:nvPicPr>
          <p:cNvPr id="9" name="內容版面配置區 8" descr="一張含有 文字, 電子產品, 電子工程, 打字機 的圖片&#10;&#10;自動產生的描述">
            <a:extLst>
              <a:ext uri="{FF2B5EF4-FFF2-40B4-BE49-F238E27FC236}">
                <a16:creationId xmlns:a16="http://schemas.microsoft.com/office/drawing/2014/main" id="{6F6276CA-14B7-E7E4-18D7-6CA25922C0E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580" y="3709945"/>
            <a:ext cx="11615350" cy="1830373"/>
          </a:xfrm>
        </p:spPr>
      </p:pic>
    </p:spTree>
    <p:extLst>
      <p:ext uri="{BB962C8B-B14F-4D97-AF65-F5344CB8AC3E}">
        <p14:creationId xmlns:p14="http://schemas.microsoft.com/office/powerpoint/2010/main" val="19412433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BA714B5-09FD-49B8-AEF7-5BB5D6904957}"/>
              </a:ext>
            </a:extLst>
          </p:cNvPr>
          <p:cNvSpPr>
            <a:spLocks noGrp="1"/>
          </p:cNvSpPr>
          <p:nvPr>
            <p:ph type="title"/>
          </p:nvPr>
        </p:nvSpPr>
        <p:spPr>
          <a:xfrm>
            <a:off x="266329" y="182301"/>
            <a:ext cx="7688063" cy="734619"/>
          </a:xfrm>
        </p:spPr>
        <p:txBody>
          <a:bodyPr/>
          <a:lstStyle/>
          <a:p>
            <a:r>
              <a:rPr lang="zh-TW" altLang="en-US" b="1" dirty="0">
                <a:solidFill>
                  <a:srgbClr val="FF0000"/>
                </a:solidFill>
                <a:latin typeface="+mj-ea"/>
                <a:cs typeface="Calibri Light" panose="020F0302020204030204" pitchFamily="34" charset="0"/>
              </a:rPr>
              <a:t>  </a:t>
            </a:r>
            <a:r>
              <a:rPr lang="en-US" altLang="zh-TW" b="1" dirty="0">
                <a:solidFill>
                  <a:srgbClr val="FF0000"/>
                </a:solidFill>
                <a:latin typeface="+mj-ea"/>
                <a:cs typeface="Calibri Light" panose="020F0302020204030204" pitchFamily="34" charset="0"/>
              </a:rPr>
              <a:t>1</a:t>
            </a:r>
            <a:r>
              <a:rPr lang="zh-TW" altLang="en-US" b="1" dirty="0">
                <a:solidFill>
                  <a:srgbClr val="FF0000"/>
                </a:solidFill>
                <a:latin typeface="+mj-ea"/>
                <a:cs typeface="Calibri Light" panose="020F0302020204030204" pitchFamily="34" charset="0"/>
              </a:rPr>
              <a:t>    </a:t>
            </a:r>
            <a:r>
              <a:rPr lang="zh-TW" altLang="zh-TW" b="1" dirty="0">
                <a:solidFill>
                  <a:srgbClr val="FF0000"/>
                </a:solidFill>
                <a:latin typeface="Calibri Light" panose="020F0302020204030204" pitchFamily="34" charset="0"/>
                <a:cs typeface="Calibri Light" panose="020F0302020204030204" pitchFamily="34" charset="0"/>
              </a:rPr>
              <a:t>處理市民</a:t>
            </a:r>
            <a:r>
              <a:rPr lang="zh-TW" altLang="en-US" b="1" dirty="0">
                <a:solidFill>
                  <a:srgbClr val="FF0000"/>
                </a:solidFill>
                <a:latin typeface="Calibri Light" panose="020F0302020204030204" pitchFamily="34" charset="0"/>
                <a:cs typeface="Calibri Light" panose="020F0302020204030204" pitchFamily="34" charset="0"/>
              </a:rPr>
              <a:t>對</a:t>
            </a:r>
            <a:r>
              <a:rPr lang="zh-TW" altLang="zh-TW" b="1" dirty="0">
                <a:solidFill>
                  <a:srgbClr val="FF0000"/>
                </a:solidFill>
                <a:latin typeface="Calibri Light" panose="020F0302020204030204" pitchFamily="34" charset="0"/>
                <a:cs typeface="Calibri Light" panose="020F0302020204030204" pitchFamily="34" charset="0"/>
              </a:rPr>
              <a:t>交通燈設施</a:t>
            </a:r>
            <a:r>
              <a:rPr lang="zh-TW" altLang="en-US" b="1" dirty="0">
                <a:solidFill>
                  <a:srgbClr val="FF0000"/>
                </a:solidFill>
                <a:latin typeface="Calibri Light" panose="020F0302020204030204" pitchFamily="34" charset="0"/>
                <a:cs typeface="Calibri Light" panose="020F0302020204030204" pitchFamily="34" charset="0"/>
              </a:rPr>
              <a:t>的</a:t>
            </a:r>
            <a:r>
              <a:rPr lang="zh-TW" altLang="zh-TW" b="1" dirty="0">
                <a:solidFill>
                  <a:srgbClr val="FF0000"/>
                </a:solidFill>
                <a:latin typeface="Calibri Light" panose="020F0302020204030204" pitchFamily="34" charset="0"/>
                <a:cs typeface="Calibri Light" panose="020F0302020204030204" pitchFamily="34" charset="0"/>
              </a:rPr>
              <a:t>投訴</a:t>
            </a:r>
            <a:endParaRPr lang="zh-TW" altLang="en-US" dirty="0"/>
          </a:p>
        </p:txBody>
      </p:sp>
      <p:sp>
        <p:nvSpPr>
          <p:cNvPr id="3" name="文字版面配置區 2">
            <a:extLst>
              <a:ext uri="{FF2B5EF4-FFF2-40B4-BE49-F238E27FC236}">
                <a16:creationId xmlns:a16="http://schemas.microsoft.com/office/drawing/2014/main" id="{AEF74801-7F39-467C-94FB-B1E46433FF2F}"/>
              </a:ext>
            </a:extLst>
          </p:cNvPr>
          <p:cNvSpPr>
            <a:spLocks noGrp="1"/>
          </p:cNvSpPr>
          <p:nvPr>
            <p:ph type="body" idx="1"/>
          </p:nvPr>
        </p:nvSpPr>
        <p:spPr>
          <a:xfrm>
            <a:off x="1577266" y="1055224"/>
            <a:ext cx="4518734" cy="530799"/>
          </a:xfrm>
        </p:spPr>
        <p:txBody>
          <a:bodyPr/>
          <a:lstStyle/>
          <a:p>
            <a:r>
              <a:rPr lang="zh-TW" altLang="zh-TW" sz="2000" i="1" dirty="0">
                <a:solidFill>
                  <a:srgbClr val="7030A0"/>
                </a:solidFill>
              </a:rPr>
              <a:t>通過</a:t>
            </a:r>
            <a:r>
              <a:rPr lang="en-US" altLang="zh-TW" sz="2000" i="1" dirty="0">
                <a:solidFill>
                  <a:srgbClr val="7030A0"/>
                </a:solidFill>
              </a:rPr>
              <a:t>1823/</a:t>
            </a:r>
            <a:r>
              <a:rPr lang="zh-TW" altLang="zh-TW" sz="2000" i="1" dirty="0">
                <a:solidFill>
                  <a:srgbClr val="7030A0"/>
                </a:solidFill>
              </a:rPr>
              <a:t>電郵</a:t>
            </a:r>
            <a:r>
              <a:rPr lang="en-US" altLang="zh-TW" sz="2000" i="1" dirty="0">
                <a:solidFill>
                  <a:srgbClr val="7030A0"/>
                </a:solidFill>
              </a:rPr>
              <a:t>/</a:t>
            </a:r>
            <a:r>
              <a:rPr lang="zh-TW" altLang="zh-TW" sz="2000" i="1" dirty="0">
                <a:solidFill>
                  <a:srgbClr val="7030A0"/>
                </a:solidFill>
              </a:rPr>
              <a:t>電話接收市民投訴</a:t>
            </a:r>
            <a:endParaRPr lang="zh-TW" altLang="en-US" sz="2000" i="1" dirty="0">
              <a:solidFill>
                <a:srgbClr val="7030A0"/>
              </a:solidFill>
            </a:endParaRPr>
          </a:p>
        </p:txBody>
      </p:sp>
      <p:sp>
        <p:nvSpPr>
          <p:cNvPr id="7" name="日期版面配置區 6">
            <a:extLst>
              <a:ext uri="{FF2B5EF4-FFF2-40B4-BE49-F238E27FC236}">
                <a16:creationId xmlns:a16="http://schemas.microsoft.com/office/drawing/2014/main" id="{B95204CA-DC39-41C5-B994-6F3E51E0CB3F}"/>
              </a:ext>
            </a:extLst>
          </p:cNvPr>
          <p:cNvSpPr>
            <a:spLocks noGrp="1"/>
          </p:cNvSpPr>
          <p:nvPr>
            <p:ph type="dt" sz="half" idx="10"/>
          </p:nvPr>
        </p:nvSpPr>
        <p:spPr/>
        <p:txBody>
          <a:bodyPr/>
          <a:lstStyle/>
          <a:p>
            <a:pPr rtl="0"/>
            <a:fld id="{C0166BAE-2749-48CF-A2DD-C010F9F8CC67}" type="datetime1">
              <a:rPr lang="zh-TW" altLang="en-US" smtClean="0"/>
              <a:t>2024/9/24</a:t>
            </a:fld>
            <a:endParaRPr lang="en-US" dirty="0"/>
          </a:p>
        </p:txBody>
      </p:sp>
      <p:pic>
        <p:nvPicPr>
          <p:cNvPr id="8" name="圖片 7" descr="一張含有 字型, 圖形, 標誌, 平面設計 的圖片&#10;&#10;自動產生的描述">
            <a:extLst>
              <a:ext uri="{FF2B5EF4-FFF2-40B4-BE49-F238E27FC236}">
                <a16:creationId xmlns:a16="http://schemas.microsoft.com/office/drawing/2014/main" id="{63B2B33B-C9E8-42BA-BABF-19C74F1C50A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736542" y="1850152"/>
            <a:ext cx="2288220" cy="972947"/>
          </a:xfrm>
          <a:prstGeom prst="rect">
            <a:avLst/>
          </a:prstGeom>
          <a:noFill/>
          <a:ln>
            <a:noFill/>
          </a:ln>
        </p:spPr>
      </p:pic>
      <p:pic>
        <p:nvPicPr>
          <p:cNvPr id="9" name="圖片 8" descr="C:\Users\02978\Pictures\下載.jpg">
            <a:extLst>
              <a:ext uri="{FF2B5EF4-FFF2-40B4-BE49-F238E27FC236}">
                <a16:creationId xmlns:a16="http://schemas.microsoft.com/office/drawing/2014/main" id="{582C7478-ABE3-4828-AA78-91BF61AEDB6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2736542" y="3229270"/>
            <a:ext cx="2288220" cy="1501752"/>
          </a:xfrm>
          <a:prstGeom prst="rect">
            <a:avLst/>
          </a:prstGeom>
          <a:noFill/>
          <a:ln>
            <a:noFill/>
          </a:ln>
        </p:spPr>
      </p:pic>
      <p:pic>
        <p:nvPicPr>
          <p:cNvPr id="10" name="圖片 9">
            <a:extLst>
              <a:ext uri="{FF2B5EF4-FFF2-40B4-BE49-F238E27FC236}">
                <a16:creationId xmlns:a16="http://schemas.microsoft.com/office/drawing/2014/main" id="{CE1310BD-A1A6-4EC7-9414-501BFD0DEAD9}"/>
              </a:ext>
            </a:extLst>
          </p:cNvPr>
          <p:cNvPicPr/>
          <p:nvPr/>
        </p:nvPicPr>
        <p:blipFill>
          <a:blip r:embed="rId5"/>
          <a:stretch>
            <a:fillRect/>
          </a:stretch>
        </p:blipFill>
        <p:spPr>
          <a:xfrm>
            <a:off x="2736542" y="4995152"/>
            <a:ext cx="2350364" cy="1411335"/>
          </a:xfrm>
          <a:prstGeom prst="rect">
            <a:avLst/>
          </a:prstGeom>
        </p:spPr>
      </p:pic>
      <p:sp>
        <p:nvSpPr>
          <p:cNvPr id="5" name="矩形 4">
            <a:extLst>
              <a:ext uri="{FF2B5EF4-FFF2-40B4-BE49-F238E27FC236}">
                <a16:creationId xmlns:a16="http://schemas.microsoft.com/office/drawing/2014/main" id="{1BBD993E-6105-4418-BEC7-98AD0FD01DD3}"/>
              </a:ext>
            </a:extLst>
          </p:cNvPr>
          <p:cNvSpPr/>
          <p:nvPr/>
        </p:nvSpPr>
        <p:spPr>
          <a:xfrm>
            <a:off x="4412202" y="1947805"/>
            <a:ext cx="4518733" cy="646331"/>
          </a:xfrm>
          <a:prstGeom prst="rect">
            <a:avLst/>
          </a:prstGeom>
        </p:spPr>
        <p:txBody>
          <a:bodyPr wrap="square">
            <a:spAutoFit/>
          </a:bodyPr>
          <a:lstStyle/>
          <a:p>
            <a:r>
              <a:rPr lang="zh-TW" altLang="en-US" sz="3600" dirty="0"/>
              <a:t>或 交諮會交通投訴組</a:t>
            </a:r>
          </a:p>
        </p:txBody>
      </p:sp>
    </p:spTree>
    <p:extLst>
      <p:ext uri="{BB962C8B-B14F-4D97-AF65-F5344CB8AC3E}">
        <p14:creationId xmlns:p14="http://schemas.microsoft.com/office/powerpoint/2010/main" val="2990260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BB04DB0-AD0E-4E8D-92B5-FCB7362222CF}"/>
              </a:ext>
            </a:extLst>
          </p:cNvPr>
          <p:cNvSpPr>
            <a:spLocks noGrp="1"/>
          </p:cNvSpPr>
          <p:nvPr>
            <p:ph type="title"/>
          </p:nvPr>
        </p:nvSpPr>
        <p:spPr>
          <a:xfrm>
            <a:off x="156837" y="101686"/>
            <a:ext cx="5862223" cy="817995"/>
          </a:xfrm>
        </p:spPr>
        <p:txBody>
          <a:bodyPr>
            <a:normAutofit fontScale="90000"/>
          </a:bodyPr>
          <a:lstStyle/>
          <a:p>
            <a:r>
              <a:rPr lang="en-US" altLang="zh-TW" sz="2700" dirty="0">
                <a:solidFill>
                  <a:srgbClr val="7030A0"/>
                </a:solidFill>
                <a:uFill>
                  <a:solidFill>
                    <a:srgbClr val="404040"/>
                  </a:solidFill>
                </a:uFill>
                <a:latin typeface="+mj-ea"/>
                <a:cs typeface="Times New Roman" panose="02020603050405020304" pitchFamily="18" charset="0"/>
              </a:rPr>
              <a:t>c.</a:t>
            </a:r>
            <a:r>
              <a:rPr lang="en-US" altLang="zh-TW" sz="2400" dirty="0">
                <a:solidFill>
                  <a:srgbClr val="7030A0"/>
                </a:solidFill>
                <a:uFill>
                  <a:solidFill>
                    <a:srgbClr val="404040"/>
                  </a:solidFill>
                </a:uFill>
                <a:latin typeface="+mj-ea"/>
                <a:cs typeface="Times New Roman" panose="02020603050405020304" pitchFamily="18" charset="0"/>
              </a:rPr>
              <a:t>   </a:t>
            </a:r>
            <a:r>
              <a:rPr lang="zh-TW" altLang="en-US" sz="2700" dirty="0">
                <a:solidFill>
                  <a:srgbClr val="7030A0"/>
                </a:solidFill>
                <a:uFill>
                  <a:solidFill>
                    <a:srgbClr val="404040"/>
                  </a:solidFill>
                </a:uFill>
                <a:latin typeface="+mj-ea"/>
                <a:cs typeface="Times New Roman" panose="02020603050405020304" pitchFamily="18" charset="0"/>
              </a:rPr>
              <a:t>信號組組件 </a:t>
            </a:r>
            <a:r>
              <a:rPr lang="en-US" altLang="zh-TW" sz="2700" dirty="0">
                <a:solidFill>
                  <a:srgbClr val="7030A0"/>
                </a:solidFill>
                <a:uFill>
                  <a:solidFill>
                    <a:srgbClr val="404040"/>
                  </a:solidFill>
                </a:uFill>
                <a:latin typeface="+mj-ea"/>
                <a:cs typeface="Times New Roman" panose="02020603050405020304" pitchFamily="18" charset="0"/>
              </a:rPr>
              <a:t>(S</a:t>
            </a:r>
            <a:r>
              <a:rPr lang="en-US" altLang="zh-HK" sz="2700" dirty="0">
                <a:solidFill>
                  <a:srgbClr val="7030A0"/>
                </a:solidFill>
                <a:uFill>
                  <a:solidFill>
                    <a:srgbClr val="404040"/>
                  </a:solidFill>
                </a:uFill>
                <a:latin typeface="+mj-ea"/>
                <a:cs typeface="Times New Roman" panose="02020603050405020304" pitchFamily="18" charset="0"/>
              </a:rPr>
              <a:t>ignal Group Module)</a:t>
            </a:r>
            <a:br>
              <a:rPr lang="en-US" altLang="zh-TW" sz="2700" dirty="0">
                <a:solidFill>
                  <a:srgbClr val="7030A0"/>
                </a:solidFill>
                <a:latin typeface="+mj-ea"/>
              </a:rPr>
            </a:br>
            <a:r>
              <a:rPr lang="zh-TW" altLang="en-US" dirty="0">
                <a:solidFill>
                  <a:schemeClr val="tx2"/>
                </a:solidFill>
              </a:rPr>
              <a:t>      </a:t>
            </a:r>
            <a:endParaRPr lang="zh-TW" altLang="en-US" dirty="0"/>
          </a:p>
        </p:txBody>
      </p:sp>
      <p:sp>
        <p:nvSpPr>
          <p:cNvPr id="4" name="文字版面配置區 3">
            <a:extLst>
              <a:ext uri="{FF2B5EF4-FFF2-40B4-BE49-F238E27FC236}">
                <a16:creationId xmlns:a16="http://schemas.microsoft.com/office/drawing/2014/main" id="{61115678-77A4-4244-BAE9-FA45DE36AE99}"/>
              </a:ext>
            </a:extLst>
          </p:cNvPr>
          <p:cNvSpPr>
            <a:spLocks noGrp="1"/>
          </p:cNvSpPr>
          <p:nvPr>
            <p:ph type="body" sz="half" idx="2"/>
          </p:nvPr>
        </p:nvSpPr>
        <p:spPr>
          <a:xfrm>
            <a:off x="550922" y="812800"/>
            <a:ext cx="8999478" cy="1967345"/>
          </a:xfrm>
        </p:spPr>
        <p:txBody>
          <a:bodyPr>
            <a:normAutofit/>
          </a:bodyPr>
          <a:lstStyle/>
          <a:p>
            <a:r>
              <a:rPr lang="zh-TW" altLang="en-US" sz="1800" dirty="0">
                <a:solidFill>
                  <a:schemeClr val="tx2"/>
                </a:solidFill>
              </a:rPr>
              <a:t> </a:t>
            </a:r>
            <a:r>
              <a:rPr lang="en-US" altLang="zh-TW" sz="2000" dirty="0">
                <a:solidFill>
                  <a:srgbClr val="0070C0"/>
                </a:solidFill>
              </a:rPr>
              <a:t>1.</a:t>
            </a:r>
            <a:r>
              <a:rPr lang="zh-TW" altLang="en-US" sz="2000" dirty="0">
                <a:solidFill>
                  <a:srgbClr val="0070C0"/>
                </a:solidFill>
              </a:rPr>
              <a:t>    </a:t>
            </a:r>
            <a:r>
              <a:rPr lang="en-US" altLang="zh-TW" sz="2000" dirty="0">
                <a:solidFill>
                  <a:srgbClr val="0070C0"/>
                </a:solidFill>
              </a:rPr>
              <a:t>Provide the control and monitoring of power to the signal groups</a:t>
            </a:r>
          </a:p>
          <a:p>
            <a:r>
              <a:rPr lang="en-US" altLang="zh-TW" sz="2000" dirty="0">
                <a:solidFill>
                  <a:srgbClr val="0070C0"/>
                </a:solidFill>
              </a:rPr>
              <a:t> 2.    Each Signal Group Module controls 4 signal groups (12 aspects)</a:t>
            </a:r>
          </a:p>
          <a:p>
            <a:r>
              <a:rPr lang="en-US" altLang="zh-TW" sz="2000" dirty="0">
                <a:solidFill>
                  <a:srgbClr val="0070C0"/>
                </a:solidFill>
              </a:rPr>
              <a:t> 3.    12 LED’s that indicate the drive status of the 12 aspects</a:t>
            </a:r>
          </a:p>
          <a:p>
            <a:r>
              <a:rPr lang="en-US" altLang="zh-TW" sz="2000" dirty="0">
                <a:solidFill>
                  <a:srgbClr val="0070C0"/>
                </a:solidFill>
              </a:rPr>
              <a:t> 4.    Each LED matches the Color Aspect </a:t>
            </a:r>
          </a:p>
          <a:p>
            <a:endParaRPr lang="zh-TW" altLang="en-US" sz="1800" dirty="0">
              <a:solidFill>
                <a:srgbClr val="0070C0"/>
              </a:solidFill>
              <a:latin typeface="+mj-ea"/>
              <a:ea typeface="+mj-ea"/>
            </a:endParaRPr>
          </a:p>
        </p:txBody>
      </p:sp>
      <p:sp>
        <p:nvSpPr>
          <p:cNvPr id="5" name="日期版面配置區 4">
            <a:extLst>
              <a:ext uri="{FF2B5EF4-FFF2-40B4-BE49-F238E27FC236}">
                <a16:creationId xmlns:a16="http://schemas.microsoft.com/office/drawing/2014/main" id="{4844C28C-F594-4BD3-B4E7-6904090CD137}"/>
              </a:ext>
            </a:extLst>
          </p:cNvPr>
          <p:cNvSpPr>
            <a:spLocks noGrp="1"/>
          </p:cNvSpPr>
          <p:nvPr>
            <p:ph type="dt" sz="half" idx="10"/>
          </p:nvPr>
        </p:nvSpPr>
        <p:spPr/>
        <p:txBody>
          <a:bodyPr/>
          <a:lstStyle/>
          <a:p>
            <a:fld id="{86D72111-2BF8-49E3-AA06-55BC47AB46EA}" type="datetime1">
              <a:rPr lang="zh-TW" altLang="en-US" smtClean="0"/>
              <a:t>2024/9/24</a:t>
            </a:fld>
            <a:endParaRPr lang="en-US" dirty="0"/>
          </a:p>
        </p:txBody>
      </p:sp>
      <p:pic>
        <p:nvPicPr>
          <p:cNvPr id="6" name="Picture 852">
            <a:extLst>
              <a:ext uri="{FF2B5EF4-FFF2-40B4-BE49-F238E27FC236}">
                <a16:creationId xmlns:a16="http://schemas.microsoft.com/office/drawing/2014/main" id="{52ECE82D-DA36-40B5-8D06-4BE3D40B76E9}"/>
              </a:ext>
            </a:extLst>
          </p:cNvPr>
          <p:cNvPicPr>
            <a:picLocks noGrp="1"/>
          </p:cNvPicPr>
          <p:nvPr>
            <p:ph idx="1"/>
          </p:nvPr>
        </p:nvPicPr>
        <p:blipFill>
          <a:blip r:embed="rId2"/>
          <a:stretch>
            <a:fillRect/>
          </a:stretch>
        </p:blipFill>
        <p:spPr>
          <a:xfrm rot="5400000">
            <a:off x="4860361" y="-1015144"/>
            <a:ext cx="2055691" cy="11005763"/>
          </a:xfrm>
          <a:prstGeom prst="rect">
            <a:avLst/>
          </a:prstGeom>
        </p:spPr>
      </p:pic>
    </p:spTree>
    <p:extLst>
      <p:ext uri="{BB962C8B-B14F-4D97-AF65-F5344CB8AC3E}">
        <p14:creationId xmlns:p14="http://schemas.microsoft.com/office/powerpoint/2010/main" val="27287776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FC24B51-24F9-46AF-BC87-6DE1BED44C1C}"/>
              </a:ext>
            </a:extLst>
          </p:cNvPr>
          <p:cNvSpPr>
            <a:spLocks noGrp="1"/>
          </p:cNvSpPr>
          <p:nvPr>
            <p:ph type="title"/>
          </p:nvPr>
        </p:nvSpPr>
        <p:spPr>
          <a:xfrm>
            <a:off x="205619" y="47738"/>
            <a:ext cx="9427906" cy="2372189"/>
          </a:xfrm>
        </p:spPr>
        <p:txBody>
          <a:bodyPr>
            <a:normAutofit fontScale="90000"/>
          </a:bodyPr>
          <a:lstStyle/>
          <a:p>
            <a:r>
              <a:rPr lang="en-US" altLang="zh-TW" sz="2200" dirty="0">
                <a:solidFill>
                  <a:schemeClr val="tx2"/>
                </a:solidFill>
              </a:rPr>
              <a:t> </a:t>
            </a:r>
            <a:r>
              <a:rPr lang="en-US" altLang="zh-TW" sz="2700" dirty="0">
                <a:solidFill>
                  <a:srgbClr val="7030A0"/>
                </a:solidFill>
                <a:latin typeface="+mj-ea"/>
              </a:rPr>
              <a:t>d.  </a:t>
            </a:r>
            <a:r>
              <a:rPr lang="zh-TW" altLang="en-US" sz="2700" dirty="0">
                <a:solidFill>
                  <a:srgbClr val="7030A0"/>
                </a:solidFill>
                <a:latin typeface="+mj-ea"/>
              </a:rPr>
              <a:t>控掣箱供電器 </a:t>
            </a:r>
            <a:r>
              <a:rPr lang="en-US" altLang="zh-TW" sz="2700" dirty="0">
                <a:solidFill>
                  <a:srgbClr val="7030A0"/>
                </a:solidFill>
                <a:latin typeface="+mj-ea"/>
              </a:rPr>
              <a:t>(Power Supply Module)</a:t>
            </a:r>
            <a:br>
              <a:rPr lang="en-US" altLang="zh-TW" sz="2700" dirty="0">
                <a:solidFill>
                  <a:srgbClr val="7030A0"/>
                </a:solidFill>
                <a:latin typeface="+mj-ea"/>
              </a:rPr>
            </a:br>
            <a:r>
              <a:rPr lang="en-US" altLang="zh-TW" sz="2200" dirty="0">
                <a:solidFill>
                  <a:srgbClr val="7030A0"/>
                </a:solidFill>
              </a:rPr>
              <a:t> </a:t>
            </a:r>
            <a:br>
              <a:rPr lang="en-US" altLang="zh-TW" sz="2200" dirty="0">
                <a:solidFill>
                  <a:srgbClr val="7030A0"/>
                </a:solidFill>
              </a:rPr>
            </a:br>
            <a:r>
              <a:rPr lang="en-US" altLang="zh-TW" sz="2200" dirty="0">
                <a:solidFill>
                  <a:srgbClr val="7030A0"/>
                </a:solidFill>
              </a:rPr>
              <a:t>          </a:t>
            </a:r>
            <a:r>
              <a:rPr lang="en-US" altLang="zh-TW" sz="2200" dirty="0">
                <a:solidFill>
                  <a:srgbClr val="0070C0"/>
                </a:solidFill>
              </a:rPr>
              <a:t>Mains Supply for the equipment is continually monitored to advise of </a:t>
            </a:r>
            <a:br>
              <a:rPr lang="en-US" altLang="zh-TW" sz="2200" dirty="0">
                <a:solidFill>
                  <a:srgbClr val="0070C0"/>
                </a:solidFill>
              </a:rPr>
            </a:br>
            <a:r>
              <a:rPr lang="en-US" altLang="zh-TW" sz="2200" dirty="0">
                <a:solidFill>
                  <a:srgbClr val="0070C0"/>
                </a:solidFill>
              </a:rPr>
              <a:t>     imminent power failure and a Phase Locked Loop provides a Mains Supply</a:t>
            </a:r>
            <a:br>
              <a:rPr lang="en-US" altLang="zh-TW" sz="2200" dirty="0">
                <a:solidFill>
                  <a:srgbClr val="0070C0"/>
                </a:solidFill>
              </a:rPr>
            </a:br>
            <a:r>
              <a:rPr lang="en-US" altLang="zh-TW" sz="2200" dirty="0">
                <a:solidFill>
                  <a:srgbClr val="0070C0"/>
                </a:solidFill>
              </a:rPr>
              <a:t>     zero crossing signal used to synchronize the Logic Rack.</a:t>
            </a:r>
            <a:br>
              <a:rPr lang="en-US" altLang="zh-TW" sz="2200" dirty="0">
                <a:solidFill>
                  <a:srgbClr val="0070C0"/>
                </a:solidFill>
              </a:rPr>
            </a:br>
            <a:br>
              <a:rPr lang="en-US" altLang="zh-TW" sz="2200" dirty="0">
                <a:solidFill>
                  <a:srgbClr val="0070C0"/>
                </a:solidFill>
              </a:rPr>
            </a:br>
            <a:endParaRPr lang="zh-TW" altLang="en-US" sz="2200" dirty="0">
              <a:solidFill>
                <a:srgbClr val="0070C0"/>
              </a:solidFill>
            </a:endParaRPr>
          </a:p>
        </p:txBody>
      </p:sp>
      <p:sp>
        <p:nvSpPr>
          <p:cNvPr id="5" name="日期版面配置區 4">
            <a:extLst>
              <a:ext uri="{FF2B5EF4-FFF2-40B4-BE49-F238E27FC236}">
                <a16:creationId xmlns:a16="http://schemas.microsoft.com/office/drawing/2014/main" id="{25053FF4-16FD-452B-96FD-E8EC53F423A3}"/>
              </a:ext>
            </a:extLst>
          </p:cNvPr>
          <p:cNvSpPr>
            <a:spLocks noGrp="1"/>
          </p:cNvSpPr>
          <p:nvPr>
            <p:ph type="dt" sz="half" idx="10"/>
          </p:nvPr>
        </p:nvSpPr>
        <p:spPr/>
        <p:txBody>
          <a:bodyPr/>
          <a:lstStyle/>
          <a:p>
            <a:fld id="{86D72111-2BF8-49E3-AA06-55BC47AB46EA}" type="datetime1">
              <a:rPr lang="zh-TW" altLang="en-US" smtClean="0"/>
              <a:t>2024/9/24</a:t>
            </a:fld>
            <a:endParaRPr lang="en-US" dirty="0"/>
          </a:p>
        </p:txBody>
      </p:sp>
      <p:pic>
        <p:nvPicPr>
          <p:cNvPr id="8" name="內容版面配置區 7" descr="一張含有 文字, 螢幕擷取畫面, 電子產品, 電路 的圖片&#10;&#10;自動產生的描述">
            <a:extLst>
              <a:ext uri="{FF2B5EF4-FFF2-40B4-BE49-F238E27FC236}">
                <a16:creationId xmlns:a16="http://schemas.microsoft.com/office/drawing/2014/main" id="{FFCABB17-E0AD-7E58-6337-A1715E0B575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4282" y="2938126"/>
            <a:ext cx="10890892" cy="2258478"/>
          </a:xfrm>
        </p:spPr>
      </p:pic>
    </p:spTree>
    <p:extLst>
      <p:ext uri="{BB962C8B-B14F-4D97-AF65-F5344CB8AC3E}">
        <p14:creationId xmlns:p14="http://schemas.microsoft.com/office/powerpoint/2010/main" val="35124085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EECBD79-15E7-4363-A693-E3E5D016EAFD}"/>
              </a:ext>
            </a:extLst>
          </p:cNvPr>
          <p:cNvSpPr>
            <a:spLocks noGrp="1"/>
          </p:cNvSpPr>
          <p:nvPr>
            <p:ph type="title"/>
          </p:nvPr>
        </p:nvSpPr>
        <p:spPr>
          <a:xfrm>
            <a:off x="2354573" y="218016"/>
            <a:ext cx="4107730" cy="555019"/>
          </a:xfrm>
        </p:spPr>
        <p:txBody>
          <a:bodyPr>
            <a:normAutofit/>
          </a:bodyPr>
          <a:lstStyle/>
          <a:p>
            <a:r>
              <a:rPr lang="en-US" altLang="zh-TW" sz="2400" b="1" dirty="0">
                <a:solidFill>
                  <a:schemeClr val="tx1"/>
                </a:solidFill>
                <a:latin typeface="+mj-ea"/>
              </a:rPr>
              <a:t>         Hand Held Terminal</a:t>
            </a:r>
            <a:endParaRPr lang="zh-TW" altLang="en-US" sz="2400" b="1" dirty="0">
              <a:solidFill>
                <a:schemeClr val="tx1"/>
              </a:solidFill>
              <a:latin typeface="+mj-ea"/>
            </a:endParaRPr>
          </a:p>
        </p:txBody>
      </p:sp>
      <p:sp>
        <p:nvSpPr>
          <p:cNvPr id="5" name="日期版面配置區 4">
            <a:extLst>
              <a:ext uri="{FF2B5EF4-FFF2-40B4-BE49-F238E27FC236}">
                <a16:creationId xmlns:a16="http://schemas.microsoft.com/office/drawing/2014/main" id="{B6704CE6-FF7F-4098-B67A-34B8B877777B}"/>
              </a:ext>
            </a:extLst>
          </p:cNvPr>
          <p:cNvSpPr>
            <a:spLocks noGrp="1"/>
          </p:cNvSpPr>
          <p:nvPr>
            <p:ph type="dt" sz="half" idx="10"/>
          </p:nvPr>
        </p:nvSpPr>
        <p:spPr/>
        <p:txBody>
          <a:bodyPr/>
          <a:lstStyle/>
          <a:p>
            <a:fld id="{86D72111-2BF8-49E3-AA06-55BC47AB46EA}" type="datetime1">
              <a:rPr lang="zh-TW" altLang="en-US" smtClean="0"/>
              <a:t>2024/9/24</a:t>
            </a:fld>
            <a:endParaRPr lang="en-US" dirty="0"/>
          </a:p>
        </p:txBody>
      </p:sp>
      <p:pic>
        <p:nvPicPr>
          <p:cNvPr id="6" name="Picture 13953">
            <a:extLst>
              <a:ext uri="{FF2B5EF4-FFF2-40B4-BE49-F238E27FC236}">
                <a16:creationId xmlns:a16="http://schemas.microsoft.com/office/drawing/2014/main" id="{23515B19-3BF6-4DDB-B266-00E5F4746E09}"/>
              </a:ext>
            </a:extLst>
          </p:cNvPr>
          <p:cNvPicPr>
            <a:picLocks noGrp="1"/>
          </p:cNvPicPr>
          <p:nvPr>
            <p:ph idx="1"/>
          </p:nvPr>
        </p:nvPicPr>
        <p:blipFill>
          <a:blip r:embed="rId2"/>
          <a:stretch>
            <a:fillRect/>
          </a:stretch>
        </p:blipFill>
        <p:spPr>
          <a:xfrm>
            <a:off x="2354574" y="967667"/>
            <a:ext cx="4490110" cy="5672318"/>
          </a:xfrm>
          <a:prstGeom prst="rect">
            <a:avLst/>
          </a:prstGeom>
        </p:spPr>
      </p:pic>
    </p:spTree>
    <p:extLst>
      <p:ext uri="{BB962C8B-B14F-4D97-AF65-F5344CB8AC3E}">
        <p14:creationId xmlns:p14="http://schemas.microsoft.com/office/powerpoint/2010/main" val="36152833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2F65A4E-6374-3FDE-C190-93799F54425E}"/>
              </a:ext>
            </a:extLst>
          </p:cNvPr>
          <p:cNvSpPr>
            <a:spLocks noGrp="1"/>
          </p:cNvSpPr>
          <p:nvPr>
            <p:ph type="title"/>
          </p:nvPr>
        </p:nvSpPr>
        <p:spPr>
          <a:xfrm>
            <a:off x="1595171" y="291205"/>
            <a:ext cx="2616032" cy="646545"/>
          </a:xfrm>
        </p:spPr>
        <p:txBody>
          <a:bodyPr>
            <a:normAutofit fontScale="90000"/>
          </a:bodyPr>
          <a:lstStyle/>
          <a:p>
            <a:r>
              <a:rPr lang="zh-HK" altLang="en-US" sz="4000" dirty="0">
                <a:solidFill>
                  <a:srgbClr val="0070C0"/>
                </a:solidFill>
              </a:rPr>
              <a:t>常用術語</a:t>
            </a:r>
          </a:p>
        </p:txBody>
      </p:sp>
      <p:pic>
        <p:nvPicPr>
          <p:cNvPr id="7" name="內容版面配置區 6">
            <a:extLst>
              <a:ext uri="{FF2B5EF4-FFF2-40B4-BE49-F238E27FC236}">
                <a16:creationId xmlns:a16="http://schemas.microsoft.com/office/drawing/2014/main" id="{2BC22C0E-F52B-4BD6-A990-538FE13E21A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732461" y="228376"/>
            <a:ext cx="4153013" cy="3549443"/>
          </a:xfrm>
        </p:spPr>
      </p:pic>
      <p:sp>
        <p:nvSpPr>
          <p:cNvPr id="4" name="文字版面配置區 3">
            <a:extLst>
              <a:ext uri="{FF2B5EF4-FFF2-40B4-BE49-F238E27FC236}">
                <a16:creationId xmlns:a16="http://schemas.microsoft.com/office/drawing/2014/main" id="{75A68A74-AA27-DB6C-6E6C-7F8FB8BC7BDC}"/>
              </a:ext>
            </a:extLst>
          </p:cNvPr>
          <p:cNvSpPr>
            <a:spLocks noGrp="1"/>
          </p:cNvSpPr>
          <p:nvPr>
            <p:ph type="body" sz="half" idx="2"/>
          </p:nvPr>
        </p:nvSpPr>
        <p:spPr>
          <a:xfrm>
            <a:off x="187468" y="1090596"/>
            <a:ext cx="4121554" cy="5604844"/>
          </a:xfrm>
        </p:spPr>
        <p:txBody>
          <a:bodyPr>
            <a:normAutofit/>
          </a:bodyPr>
          <a:lstStyle/>
          <a:p>
            <a:r>
              <a:rPr lang="en-US" altLang="zh-TW" sz="1600" u="sng" dirty="0">
                <a:solidFill>
                  <a:srgbClr val="FF0000"/>
                </a:solidFill>
                <a:latin typeface="Cambria" panose="02040503050406030204" pitchFamily="18" charset="0"/>
                <a:ea typeface="Cambria" panose="02040503050406030204" pitchFamily="18" charset="0"/>
              </a:rPr>
              <a:t>Signal Group (SG)</a:t>
            </a:r>
          </a:p>
          <a:p>
            <a:r>
              <a:rPr lang="zh-TW" altLang="en-US" dirty="0"/>
              <a:t>「</a:t>
            </a:r>
            <a:r>
              <a:rPr lang="zh-TW" altLang="en-US" sz="1600" dirty="0">
                <a:latin typeface="Calibri" panose="020F0502020204030204" pitchFamily="34" charset="0"/>
                <a:ea typeface="+mj-ea"/>
                <a:cs typeface="Calibri" panose="020F0502020204030204" pitchFamily="34" charset="0"/>
              </a:rPr>
              <a:t>信號組」代表一個或多個交通流，在循環期間接收相同的信號燈指示。</a:t>
            </a:r>
            <a:endParaRPr lang="en-US" altLang="zh-TW" sz="1600" dirty="0">
              <a:latin typeface="Calibri" panose="020F0502020204030204" pitchFamily="34" charset="0"/>
              <a:ea typeface="Calibri" panose="020F0502020204030204" pitchFamily="34" charset="0"/>
              <a:cs typeface="Calibri" panose="020F0502020204030204" pitchFamily="34" charset="0"/>
            </a:endParaRPr>
          </a:p>
          <a:p>
            <a:endParaRPr lang="en-US" altLang="zh-HK" sz="1600" dirty="0">
              <a:latin typeface="Calibri" panose="020F0502020204030204" pitchFamily="34" charset="0"/>
              <a:ea typeface="Calibri" panose="020F0502020204030204" pitchFamily="34" charset="0"/>
              <a:cs typeface="Calibri" panose="020F0502020204030204" pitchFamily="34" charset="0"/>
            </a:endParaRPr>
          </a:p>
          <a:p>
            <a:r>
              <a:rPr lang="en-US" altLang="zh-HK" sz="1600" u="sng" dirty="0">
                <a:solidFill>
                  <a:srgbClr val="FF0000"/>
                </a:solidFill>
                <a:latin typeface="Calibri" panose="020F0502020204030204" pitchFamily="34" charset="0"/>
                <a:ea typeface="Calibri" panose="020F0502020204030204" pitchFamily="34" charset="0"/>
                <a:cs typeface="Calibri" panose="020F0502020204030204" pitchFamily="34" charset="0"/>
              </a:rPr>
              <a:t>Demand </a:t>
            </a:r>
          </a:p>
          <a:p>
            <a:r>
              <a:rPr lang="zh-TW" altLang="en-US" dirty="0"/>
              <a:t>       </a:t>
            </a:r>
            <a:r>
              <a:rPr lang="zh-TW" altLang="en-US" sz="1600" dirty="0">
                <a:latin typeface="Calibri" panose="020F0502020204030204" pitchFamily="34" charset="0"/>
                <a:cs typeface="Calibri" panose="020F0502020204030204" pitchFamily="34" charset="0"/>
              </a:rPr>
              <a:t>請求某段路上的交通通行權，而該路段在未提出請求時是沒有通行權。「需求」可能來自行人按鈕、車輛偵測器等。</a:t>
            </a:r>
            <a:endParaRPr lang="en-US" altLang="zh-TW" sz="1600" dirty="0">
              <a:latin typeface="Calibri" panose="020F0502020204030204" pitchFamily="34" charset="0"/>
              <a:ea typeface="Calibri" panose="020F0502020204030204" pitchFamily="34" charset="0"/>
              <a:cs typeface="Calibri" panose="020F0502020204030204" pitchFamily="34" charset="0"/>
            </a:endParaRPr>
          </a:p>
          <a:p>
            <a:pPr>
              <a:lnSpc>
                <a:spcPct val="150000"/>
              </a:lnSpc>
            </a:pPr>
            <a:r>
              <a:rPr lang="en-US" altLang="zh-TW" sz="1600" u="sng" dirty="0">
                <a:solidFill>
                  <a:srgbClr val="FF0000"/>
                </a:solidFill>
                <a:latin typeface="Cambria" panose="02040503050406030204" pitchFamily="18" charset="0"/>
                <a:ea typeface="Cambria" panose="02040503050406030204" pitchFamily="18" charset="0"/>
              </a:rPr>
              <a:t>Stage</a:t>
            </a:r>
          </a:p>
          <a:p>
            <a:pPr>
              <a:lnSpc>
                <a:spcPct val="150000"/>
              </a:lnSpc>
            </a:pPr>
            <a:r>
              <a:rPr lang="zh-TW" altLang="en-US" dirty="0"/>
              <a:t>某時段容許多組信號組同時通行而沒有衝突</a:t>
            </a:r>
            <a:r>
              <a:rPr lang="zh-TW" altLang="en-US" sz="1400" dirty="0">
                <a:latin typeface="Calibri" panose="020F0502020204030204" pitchFamily="34" charset="0"/>
                <a:ea typeface="+mj-ea"/>
                <a:cs typeface="Calibri" panose="020F0502020204030204" pitchFamily="34" charset="0"/>
              </a:rPr>
              <a:t>。</a:t>
            </a:r>
            <a:endParaRPr lang="en-US" altLang="zh-TW" sz="1400" dirty="0">
              <a:latin typeface="Calibri" panose="020F0502020204030204" pitchFamily="34" charset="0"/>
              <a:ea typeface="+mj-ea"/>
              <a:cs typeface="Calibri" panose="020F0502020204030204" pitchFamily="34" charset="0"/>
            </a:endParaRPr>
          </a:p>
          <a:p>
            <a:pPr>
              <a:spcBef>
                <a:spcPts val="0"/>
              </a:spcBef>
            </a:pPr>
            <a:r>
              <a:rPr lang="zh-TW" altLang="en-US" dirty="0">
                <a:latin typeface="Calibri" panose="020F0502020204030204" pitchFamily="34" charset="0"/>
                <a:ea typeface="+mj-ea"/>
                <a:cs typeface="Calibri" panose="020F0502020204030204" pitchFamily="34" charset="0"/>
              </a:rPr>
              <a:t>稱為「</a:t>
            </a:r>
            <a:r>
              <a:rPr kumimoji="0" lang="zh-TW" altLang="en-US"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微軟正黑體" panose="020B0604030504040204" pitchFamily="34" charset="-120"/>
                <a:cs typeface="Calibri" panose="020F0502020204030204" pitchFamily="34" charset="0"/>
              </a:rPr>
              <a:t>階段」</a:t>
            </a:r>
            <a:r>
              <a:rPr kumimoji="0" lang="en-US" altLang="zh-TW" sz="16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微軟正黑體" panose="020B0604030504040204" pitchFamily="34" charset="-120"/>
                <a:cs typeface="Calibri" panose="020F0502020204030204" pitchFamily="34" charset="0"/>
              </a:rPr>
              <a:t>(stage)</a:t>
            </a:r>
          </a:p>
          <a:p>
            <a:pPr>
              <a:spcBef>
                <a:spcPts val="0"/>
              </a:spcBef>
            </a:pPr>
            <a:endParaRPr lang="en-US" altLang="zh-HK" sz="1600" dirty="0">
              <a:solidFill>
                <a:prstClr val="black">
                  <a:lumMod val="75000"/>
                  <a:lumOff val="25000"/>
                </a:prstClr>
              </a:solidFill>
              <a:latin typeface="Calibri" panose="020F0502020204030204" pitchFamily="34" charset="0"/>
              <a:ea typeface="微軟正黑體" panose="020B0604030504040204" pitchFamily="34" charset="-120"/>
              <a:cs typeface="Calibri" panose="020F0502020204030204" pitchFamily="34" charset="0"/>
            </a:endParaRPr>
          </a:p>
          <a:p>
            <a:pPr>
              <a:spcBef>
                <a:spcPts val="0"/>
              </a:spcBef>
            </a:pPr>
            <a:r>
              <a:rPr lang="en-US" altLang="zh-HK" sz="1600" u="sng" dirty="0">
                <a:solidFill>
                  <a:srgbClr val="FF0000"/>
                </a:solidFill>
                <a:latin typeface="Calibri" panose="020F0502020204030204" pitchFamily="34" charset="0"/>
                <a:ea typeface="微軟正黑體" panose="020B0604030504040204" pitchFamily="34" charset="-120"/>
                <a:cs typeface="Calibri" panose="020F0502020204030204" pitchFamily="34" charset="0"/>
              </a:rPr>
              <a:t>Demand-dependent </a:t>
            </a:r>
            <a:r>
              <a:rPr lang="en-GB" altLang="zh-HK" sz="1600" u="sng" dirty="0">
                <a:solidFill>
                  <a:srgbClr val="FF0000"/>
                </a:solidFill>
                <a:latin typeface="Calibri" panose="020F0502020204030204" pitchFamily="34" charset="0"/>
                <a:ea typeface="微軟正黑體" panose="020B0604030504040204" pitchFamily="34" charset="-120"/>
                <a:cs typeface="Calibri" panose="020F0502020204030204" pitchFamily="34" charset="0"/>
              </a:rPr>
              <a:t>stage</a:t>
            </a:r>
            <a:endParaRPr lang="en-US" altLang="zh-HK" sz="1600" u="sng" dirty="0">
              <a:solidFill>
                <a:srgbClr val="FF0000"/>
              </a:solidFill>
            </a:endParaRPr>
          </a:p>
          <a:p>
            <a:r>
              <a:rPr lang="zh-TW" altLang="en-US" sz="1600" dirty="0">
                <a:latin typeface="Calibri" panose="020F0502020204030204" pitchFamily="34" charset="0"/>
                <a:ea typeface="+mj-ea"/>
                <a:cs typeface="Calibri" panose="020F0502020204030204" pitchFamily="34" charset="0"/>
              </a:rPr>
              <a:t>   依靠請求的「階段」或該「階段」的出現取決於車輛偵測器或行人按鈕的需求；如沒有「需求」</a:t>
            </a:r>
            <a:r>
              <a:rPr lang="en-US" altLang="zh-TW" sz="1600" dirty="0">
                <a:latin typeface="Calibri" panose="020F0502020204030204" pitchFamily="34" charset="0"/>
                <a:ea typeface="+mj-ea"/>
                <a:cs typeface="Calibri" panose="020F0502020204030204" pitchFamily="34" charset="0"/>
              </a:rPr>
              <a:t>,</a:t>
            </a:r>
            <a:r>
              <a:rPr lang="zh-TW" altLang="en-US" sz="1600" dirty="0">
                <a:latin typeface="Calibri" panose="020F0502020204030204" pitchFamily="34" charset="0"/>
                <a:ea typeface="+mj-ea"/>
                <a:cs typeface="Calibri" panose="020F0502020204030204" pitchFamily="34" charset="0"/>
              </a:rPr>
              <a:t>它是可以跳過的。</a:t>
            </a:r>
            <a:r>
              <a:rPr lang="en-US" altLang="zh-HK" sz="1600" dirty="0">
                <a:latin typeface="Calibri" panose="020F0502020204030204" pitchFamily="34" charset="0"/>
                <a:ea typeface="Calibri" panose="020F0502020204030204" pitchFamily="34" charset="0"/>
                <a:cs typeface="Calibri" panose="020F0502020204030204" pitchFamily="34" charset="0"/>
              </a:rPr>
              <a:t>  </a:t>
            </a:r>
          </a:p>
          <a:p>
            <a:endParaRPr lang="zh-HK" altLang="en-US" dirty="0"/>
          </a:p>
        </p:txBody>
      </p:sp>
      <p:sp>
        <p:nvSpPr>
          <p:cNvPr id="5" name="日期版面配置區 4">
            <a:extLst>
              <a:ext uri="{FF2B5EF4-FFF2-40B4-BE49-F238E27FC236}">
                <a16:creationId xmlns:a16="http://schemas.microsoft.com/office/drawing/2014/main" id="{0AFF49DA-55BF-4276-6781-528969BBD562}"/>
              </a:ext>
            </a:extLst>
          </p:cNvPr>
          <p:cNvSpPr>
            <a:spLocks noGrp="1"/>
          </p:cNvSpPr>
          <p:nvPr>
            <p:ph type="dt" sz="half" idx="10"/>
          </p:nvPr>
        </p:nvSpPr>
        <p:spPr/>
        <p:txBody>
          <a:bodyPr/>
          <a:lstStyle/>
          <a:p>
            <a:fld id="{86D72111-2BF8-49E3-AA06-55BC47AB46EA}" type="datetime1">
              <a:rPr lang="zh-TW" altLang="en-US" smtClean="0"/>
              <a:t>2024/9/24</a:t>
            </a:fld>
            <a:endParaRPr lang="en-US" dirty="0"/>
          </a:p>
        </p:txBody>
      </p:sp>
      <p:pic>
        <p:nvPicPr>
          <p:cNvPr id="9" name="圖片 8">
            <a:extLst>
              <a:ext uri="{FF2B5EF4-FFF2-40B4-BE49-F238E27FC236}">
                <a16:creationId xmlns:a16="http://schemas.microsoft.com/office/drawing/2014/main" id="{B6950AC3-471F-47F7-8082-E9CB077A8D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0880" y="3926699"/>
            <a:ext cx="2442603" cy="2488903"/>
          </a:xfrm>
          <a:prstGeom prst="rect">
            <a:avLst/>
          </a:prstGeom>
        </p:spPr>
      </p:pic>
      <p:pic>
        <p:nvPicPr>
          <p:cNvPr id="17" name="圖片 16">
            <a:extLst>
              <a:ext uri="{FF2B5EF4-FFF2-40B4-BE49-F238E27FC236}">
                <a16:creationId xmlns:a16="http://schemas.microsoft.com/office/drawing/2014/main" id="{5F0535CE-55DB-4913-ABE0-D265663817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0243" y="4032367"/>
            <a:ext cx="1921447" cy="2488904"/>
          </a:xfrm>
          <a:prstGeom prst="rect">
            <a:avLst/>
          </a:prstGeom>
        </p:spPr>
      </p:pic>
      <p:sp>
        <p:nvSpPr>
          <p:cNvPr id="20" name="文字方塊 19">
            <a:extLst>
              <a:ext uri="{FF2B5EF4-FFF2-40B4-BE49-F238E27FC236}">
                <a16:creationId xmlns:a16="http://schemas.microsoft.com/office/drawing/2014/main" id="{A35F1FBD-1CAF-4DE2-8148-DF83C1155E70}"/>
              </a:ext>
            </a:extLst>
          </p:cNvPr>
          <p:cNvSpPr txBox="1"/>
          <p:nvPr/>
        </p:nvSpPr>
        <p:spPr>
          <a:xfrm>
            <a:off x="4957703" y="1968063"/>
            <a:ext cx="1645059" cy="369332"/>
          </a:xfrm>
          <a:prstGeom prst="rect">
            <a:avLst/>
          </a:prstGeom>
          <a:noFill/>
        </p:spPr>
        <p:txBody>
          <a:bodyPr wrap="square" rtlCol="0">
            <a:spAutoFit/>
          </a:bodyPr>
          <a:lstStyle/>
          <a:p>
            <a:r>
              <a:rPr lang="en-US" altLang="zh-TW" dirty="0"/>
              <a:t>Signal Group</a:t>
            </a:r>
            <a:endParaRPr lang="zh-HK" altLang="en-US" dirty="0"/>
          </a:p>
        </p:txBody>
      </p:sp>
      <p:cxnSp>
        <p:nvCxnSpPr>
          <p:cNvPr id="22" name="直線單箭頭接點 21">
            <a:extLst>
              <a:ext uri="{FF2B5EF4-FFF2-40B4-BE49-F238E27FC236}">
                <a16:creationId xmlns:a16="http://schemas.microsoft.com/office/drawing/2014/main" id="{F25E5DE5-FBAD-40F5-AA56-6315D295F62D}"/>
              </a:ext>
            </a:extLst>
          </p:cNvPr>
          <p:cNvCxnSpPr>
            <a:cxnSpLocks/>
          </p:cNvCxnSpPr>
          <p:nvPr/>
        </p:nvCxnSpPr>
        <p:spPr>
          <a:xfrm flipV="1">
            <a:off x="6577922" y="956001"/>
            <a:ext cx="504716" cy="1231763"/>
          </a:xfrm>
          <a:prstGeom prst="straightConnector1">
            <a:avLst/>
          </a:prstGeom>
          <a:ln w="19050">
            <a:solidFill>
              <a:srgbClr val="FFFF00"/>
            </a:solidFill>
            <a:headEnd type="none" w="med" len="med"/>
            <a:tailEnd type="arrow" w="med" len="med"/>
          </a:ln>
        </p:spPr>
        <p:style>
          <a:lnRef idx="3">
            <a:schemeClr val="dk1"/>
          </a:lnRef>
          <a:fillRef idx="0">
            <a:schemeClr val="dk1"/>
          </a:fillRef>
          <a:effectRef idx="2">
            <a:schemeClr val="dk1"/>
          </a:effectRef>
          <a:fontRef idx="minor">
            <a:schemeClr val="tx1"/>
          </a:fontRef>
        </p:style>
      </p:cxnSp>
      <p:cxnSp>
        <p:nvCxnSpPr>
          <p:cNvPr id="23" name="直線單箭頭接點 22">
            <a:extLst>
              <a:ext uri="{FF2B5EF4-FFF2-40B4-BE49-F238E27FC236}">
                <a16:creationId xmlns:a16="http://schemas.microsoft.com/office/drawing/2014/main" id="{A1EF1668-383C-4EB5-BDEC-11378B60084D}"/>
              </a:ext>
            </a:extLst>
          </p:cNvPr>
          <p:cNvCxnSpPr>
            <a:cxnSpLocks/>
          </p:cNvCxnSpPr>
          <p:nvPr/>
        </p:nvCxnSpPr>
        <p:spPr>
          <a:xfrm flipV="1">
            <a:off x="6450243" y="1365972"/>
            <a:ext cx="2185763" cy="842062"/>
          </a:xfrm>
          <a:prstGeom prst="straightConnector1">
            <a:avLst/>
          </a:prstGeom>
          <a:ln w="19050">
            <a:solidFill>
              <a:srgbClr val="FFFF00"/>
            </a:solidFill>
            <a:headEnd type="none" w="med" len="med"/>
            <a:tailEnd type="arrow" w="med" len="med"/>
          </a:ln>
        </p:spPr>
        <p:style>
          <a:lnRef idx="3">
            <a:schemeClr val="dk1"/>
          </a:lnRef>
          <a:fillRef idx="0">
            <a:schemeClr val="dk1"/>
          </a:fillRef>
          <a:effectRef idx="2">
            <a:schemeClr val="dk1"/>
          </a:effectRef>
          <a:fontRef idx="minor">
            <a:schemeClr val="tx1"/>
          </a:fontRef>
        </p:style>
      </p:cxnSp>
      <p:cxnSp>
        <p:nvCxnSpPr>
          <p:cNvPr id="29" name="直線單箭頭接點 28">
            <a:extLst>
              <a:ext uri="{FF2B5EF4-FFF2-40B4-BE49-F238E27FC236}">
                <a16:creationId xmlns:a16="http://schemas.microsoft.com/office/drawing/2014/main" id="{34EEBE5A-A8B0-4198-9243-1EC529F0A032}"/>
              </a:ext>
            </a:extLst>
          </p:cNvPr>
          <p:cNvCxnSpPr>
            <a:cxnSpLocks/>
          </p:cNvCxnSpPr>
          <p:nvPr/>
        </p:nvCxnSpPr>
        <p:spPr>
          <a:xfrm flipV="1">
            <a:off x="6610498" y="1104881"/>
            <a:ext cx="3221788" cy="1078427"/>
          </a:xfrm>
          <a:prstGeom prst="straightConnector1">
            <a:avLst/>
          </a:prstGeom>
          <a:ln>
            <a:solidFill>
              <a:srgbClr val="FFFF00"/>
            </a:solidFill>
            <a:headEnd type="none" w="med" len="med"/>
            <a:tailEnd type="arrow" w="med" len="med"/>
          </a:ln>
        </p:spPr>
        <p:style>
          <a:lnRef idx="3">
            <a:schemeClr val="dk1"/>
          </a:lnRef>
          <a:fillRef idx="0">
            <a:schemeClr val="dk1"/>
          </a:fillRef>
          <a:effectRef idx="2">
            <a:schemeClr val="dk1"/>
          </a:effectRef>
          <a:fontRef idx="minor">
            <a:schemeClr val="tx1"/>
          </a:fontRef>
        </p:style>
      </p:cxnSp>
      <p:cxnSp>
        <p:nvCxnSpPr>
          <p:cNvPr id="31" name="直線單箭頭接點 30">
            <a:extLst>
              <a:ext uri="{FF2B5EF4-FFF2-40B4-BE49-F238E27FC236}">
                <a16:creationId xmlns:a16="http://schemas.microsoft.com/office/drawing/2014/main" id="{3B9AED1E-862E-4A89-9C9B-0CE8C553DF53}"/>
              </a:ext>
            </a:extLst>
          </p:cNvPr>
          <p:cNvCxnSpPr>
            <a:cxnSpLocks/>
          </p:cNvCxnSpPr>
          <p:nvPr/>
        </p:nvCxnSpPr>
        <p:spPr>
          <a:xfrm>
            <a:off x="6450243" y="2940417"/>
            <a:ext cx="1929167" cy="248345"/>
          </a:xfrm>
          <a:prstGeom prst="straightConnector1">
            <a:avLst/>
          </a:prstGeom>
          <a:ln>
            <a:solidFill>
              <a:srgbClr val="FFFF00"/>
            </a:solidFill>
            <a:headEnd type="none" w="med" len="med"/>
            <a:tailEnd type="arrow" w="med" len="med"/>
          </a:ln>
        </p:spPr>
        <p:style>
          <a:lnRef idx="3">
            <a:schemeClr val="dk1"/>
          </a:lnRef>
          <a:fillRef idx="0">
            <a:schemeClr val="dk1"/>
          </a:fillRef>
          <a:effectRef idx="2">
            <a:schemeClr val="dk1"/>
          </a:effectRef>
          <a:fontRef idx="minor">
            <a:schemeClr val="tx1"/>
          </a:fontRef>
        </p:style>
      </p:cxnSp>
      <p:sp>
        <p:nvSpPr>
          <p:cNvPr id="34" name="文字方塊 33">
            <a:extLst>
              <a:ext uri="{FF2B5EF4-FFF2-40B4-BE49-F238E27FC236}">
                <a16:creationId xmlns:a16="http://schemas.microsoft.com/office/drawing/2014/main" id="{C6CC4357-BE8C-48CE-B8DC-E2E1F0C21FF0}"/>
              </a:ext>
            </a:extLst>
          </p:cNvPr>
          <p:cNvSpPr txBox="1"/>
          <p:nvPr/>
        </p:nvSpPr>
        <p:spPr>
          <a:xfrm>
            <a:off x="4419388" y="2685869"/>
            <a:ext cx="2048167" cy="369332"/>
          </a:xfrm>
          <a:prstGeom prst="rect">
            <a:avLst/>
          </a:prstGeom>
          <a:noFill/>
        </p:spPr>
        <p:txBody>
          <a:bodyPr wrap="square" rtlCol="0">
            <a:spAutoFit/>
          </a:bodyPr>
          <a:lstStyle/>
          <a:p>
            <a:r>
              <a:rPr lang="en-US" altLang="zh-TW" dirty="0"/>
              <a:t>Detector Loop </a:t>
            </a:r>
            <a:endParaRPr lang="zh-HK" altLang="en-US" dirty="0"/>
          </a:p>
        </p:txBody>
      </p:sp>
      <p:sp>
        <p:nvSpPr>
          <p:cNvPr id="35" name="文字方塊 34">
            <a:extLst>
              <a:ext uri="{FF2B5EF4-FFF2-40B4-BE49-F238E27FC236}">
                <a16:creationId xmlns:a16="http://schemas.microsoft.com/office/drawing/2014/main" id="{9F70D495-AE4C-4DFE-865B-47012F199554}"/>
              </a:ext>
            </a:extLst>
          </p:cNvPr>
          <p:cNvSpPr txBox="1"/>
          <p:nvPr/>
        </p:nvSpPr>
        <p:spPr>
          <a:xfrm>
            <a:off x="4573617" y="3734153"/>
            <a:ext cx="1620994" cy="369332"/>
          </a:xfrm>
          <a:prstGeom prst="rect">
            <a:avLst/>
          </a:prstGeom>
          <a:noFill/>
        </p:spPr>
        <p:txBody>
          <a:bodyPr wrap="square" rtlCol="0">
            <a:spAutoFit/>
          </a:bodyPr>
          <a:lstStyle/>
          <a:p>
            <a:r>
              <a:rPr lang="en-US" altLang="zh-TW" dirty="0"/>
              <a:t>Push-Button</a:t>
            </a:r>
            <a:endParaRPr lang="zh-HK" altLang="en-US" dirty="0"/>
          </a:p>
        </p:txBody>
      </p:sp>
      <p:cxnSp>
        <p:nvCxnSpPr>
          <p:cNvPr id="37" name="直線單箭頭接點 36">
            <a:extLst>
              <a:ext uri="{FF2B5EF4-FFF2-40B4-BE49-F238E27FC236}">
                <a16:creationId xmlns:a16="http://schemas.microsoft.com/office/drawing/2014/main" id="{513FF6F9-604F-49F8-9AD8-5374D767FDA3}"/>
              </a:ext>
            </a:extLst>
          </p:cNvPr>
          <p:cNvCxnSpPr>
            <a:cxnSpLocks/>
          </p:cNvCxnSpPr>
          <p:nvPr/>
        </p:nvCxnSpPr>
        <p:spPr>
          <a:xfrm>
            <a:off x="5946452" y="4001125"/>
            <a:ext cx="1262940" cy="1255077"/>
          </a:xfrm>
          <a:prstGeom prst="straightConnector1">
            <a:avLst/>
          </a:prstGeom>
          <a:ln>
            <a:solidFill>
              <a:srgbClr val="FFFF00"/>
            </a:solidFill>
            <a:headEnd type="none" w="med" len="med"/>
            <a:tailEnd type="arrow" w="med" len="med"/>
          </a:ln>
        </p:spPr>
        <p:style>
          <a:lnRef idx="3">
            <a:schemeClr val="dk1"/>
          </a:lnRef>
          <a:fillRef idx="0">
            <a:schemeClr val="dk1"/>
          </a:fillRef>
          <a:effectRef idx="2">
            <a:schemeClr val="dk1"/>
          </a:effectRef>
          <a:fontRef idx="minor">
            <a:schemeClr val="tx1"/>
          </a:fontRef>
        </p:style>
      </p:cxnSp>
      <p:cxnSp>
        <p:nvCxnSpPr>
          <p:cNvPr id="40" name="直線單箭頭接點 39">
            <a:extLst>
              <a:ext uri="{FF2B5EF4-FFF2-40B4-BE49-F238E27FC236}">
                <a16:creationId xmlns:a16="http://schemas.microsoft.com/office/drawing/2014/main" id="{ED632ECF-BE24-48A1-8922-C0FD40D088CD}"/>
              </a:ext>
            </a:extLst>
          </p:cNvPr>
          <p:cNvCxnSpPr>
            <a:cxnSpLocks/>
          </p:cNvCxnSpPr>
          <p:nvPr/>
        </p:nvCxnSpPr>
        <p:spPr>
          <a:xfrm flipV="1">
            <a:off x="6194611" y="4633790"/>
            <a:ext cx="3677570" cy="1434775"/>
          </a:xfrm>
          <a:prstGeom prst="straightConnector1">
            <a:avLst/>
          </a:prstGeom>
          <a:ln>
            <a:solidFill>
              <a:srgbClr val="FFFF00"/>
            </a:solidFill>
            <a:headEnd type="none" w="med" len="med"/>
            <a:tailEnd type="arrow" w="med" len="med"/>
          </a:ln>
        </p:spPr>
        <p:style>
          <a:lnRef idx="3">
            <a:schemeClr val="dk1"/>
          </a:lnRef>
          <a:fillRef idx="0">
            <a:schemeClr val="dk1"/>
          </a:fillRef>
          <a:effectRef idx="2">
            <a:schemeClr val="dk1"/>
          </a:effectRef>
          <a:fontRef idx="minor">
            <a:schemeClr val="tx1"/>
          </a:fontRef>
        </p:style>
      </p:cxnSp>
      <p:sp>
        <p:nvSpPr>
          <p:cNvPr id="42" name="文字方塊 41">
            <a:extLst>
              <a:ext uri="{FF2B5EF4-FFF2-40B4-BE49-F238E27FC236}">
                <a16:creationId xmlns:a16="http://schemas.microsoft.com/office/drawing/2014/main" id="{C066B2E3-A34C-4A70-9933-4EB3D6E648F0}"/>
              </a:ext>
            </a:extLst>
          </p:cNvPr>
          <p:cNvSpPr txBox="1"/>
          <p:nvPr/>
        </p:nvSpPr>
        <p:spPr>
          <a:xfrm>
            <a:off x="4434474" y="5958418"/>
            <a:ext cx="1992181" cy="369332"/>
          </a:xfrm>
          <a:prstGeom prst="rect">
            <a:avLst/>
          </a:prstGeom>
          <a:noFill/>
        </p:spPr>
        <p:txBody>
          <a:bodyPr wrap="square" rtlCol="0">
            <a:spAutoFit/>
          </a:bodyPr>
          <a:lstStyle/>
          <a:p>
            <a:r>
              <a:rPr lang="en-US" altLang="zh-HK" dirty="0"/>
              <a:t>Thermal Sensor</a:t>
            </a:r>
            <a:endParaRPr lang="zh-HK" altLang="en-US" dirty="0"/>
          </a:p>
        </p:txBody>
      </p:sp>
    </p:spTree>
    <p:extLst>
      <p:ext uri="{BB962C8B-B14F-4D97-AF65-F5344CB8AC3E}">
        <p14:creationId xmlns:p14="http://schemas.microsoft.com/office/powerpoint/2010/main" val="16104784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92B3ECF-E190-A318-8ACD-843FB87F2DB5}"/>
              </a:ext>
            </a:extLst>
          </p:cNvPr>
          <p:cNvSpPr>
            <a:spLocks noGrp="1"/>
          </p:cNvSpPr>
          <p:nvPr>
            <p:ph type="title"/>
          </p:nvPr>
        </p:nvSpPr>
        <p:spPr>
          <a:xfrm>
            <a:off x="2673416" y="439"/>
            <a:ext cx="8596668" cy="785091"/>
          </a:xfrm>
        </p:spPr>
        <p:txBody>
          <a:bodyPr vert="horz" lIns="91440" tIns="45720" rIns="91440" bIns="45720" rtlCol="0" anchor="t">
            <a:normAutofit/>
          </a:bodyPr>
          <a:lstStyle/>
          <a:p>
            <a:r>
              <a:rPr lang="en-US" altLang="zh-HK" sz="3200" u="sng" dirty="0">
                <a:solidFill>
                  <a:srgbClr val="FF0000"/>
                </a:solidFill>
              </a:rPr>
              <a:t>DS2 (Data Sheet No.2)</a:t>
            </a:r>
          </a:p>
        </p:txBody>
      </p:sp>
      <p:pic>
        <p:nvPicPr>
          <p:cNvPr id="6" name="Picture 1883">
            <a:extLst>
              <a:ext uri="{FF2B5EF4-FFF2-40B4-BE49-F238E27FC236}">
                <a16:creationId xmlns:a16="http://schemas.microsoft.com/office/drawing/2014/main" id="{CBE72513-9997-5CEE-E890-DA748B48C65C}"/>
              </a:ext>
            </a:extLst>
          </p:cNvPr>
          <p:cNvPicPr>
            <a:picLocks noGrp="1"/>
          </p:cNvPicPr>
          <p:nvPr>
            <p:ph idx="1"/>
          </p:nvPr>
        </p:nvPicPr>
        <p:blipFill>
          <a:blip r:embed="rId2"/>
          <a:srcRect r="121" b="2"/>
          <a:stretch/>
        </p:blipFill>
        <p:spPr>
          <a:xfrm>
            <a:off x="648838" y="602967"/>
            <a:ext cx="10621245" cy="6254594"/>
          </a:xfrm>
          <a:prstGeom prst="rect">
            <a:avLst/>
          </a:prstGeom>
        </p:spPr>
      </p:pic>
      <p:sp>
        <p:nvSpPr>
          <p:cNvPr id="5" name="日期版面配置區 4">
            <a:extLst>
              <a:ext uri="{FF2B5EF4-FFF2-40B4-BE49-F238E27FC236}">
                <a16:creationId xmlns:a16="http://schemas.microsoft.com/office/drawing/2014/main" id="{1FC2BBB3-DAF9-3D5D-8C74-77BE3A89725D}"/>
              </a:ext>
            </a:extLst>
          </p:cNvPr>
          <p:cNvSpPr>
            <a:spLocks noGrp="1"/>
          </p:cNvSpPr>
          <p:nvPr>
            <p:ph type="dt" sz="half" idx="10"/>
          </p:nvPr>
        </p:nvSpPr>
        <p:spPr>
          <a:xfrm>
            <a:off x="7205133" y="6041362"/>
            <a:ext cx="911939" cy="365125"/>
          </a:xfrm>
        </p:spPr>
        <p:txBody>
          <a:bodyPr vert="horz" lIns="91440" tIns="45720" rIns="91440" bIns="45720" rtlCol="0" anchor="ctr">
            <a:normAutofit/>
          </a:bodyPr>
          <a:lstStyle/>
          <a:p>
            <a:pPr defTabSz="914400">
              <a:spcAft>
                <a:spcPts val="600"/>
              </a:spcAft>
            </a:pPr>
            <a:fld id="{86D72111-2BF8-49E3-AA06-55BC47AB46EA}" type="datetime1">
              <a:rPr lang="en-US" altLang="zh-TW" smtClean="0"/>
              <a:pPr defTabSz="914400">
                <a:spcAft>
                  <a:spcPts val="600"/>
                </a:spcAft>
              </a:pPr>
              <a:t>9/24/2024</a:t>
            </a:fld>
            <a:endParaRPr lang="en-US"/>
          </a:p>
        </p:txBody>
      </p:sp>
      <p:sp>
        <p:nvSpPr>
          <p:cNvPr id="22" name="橢圓 21">
            <a:extLst>
              <a:ext uri="{FF2B5EF4-FFF2-40B4-BE49-F238E27FC236}">
                <a16:creationId xmlns:a16="http://schemas.microsoft.com/office/drawing/2014/main" id="{812AEFEA-C138-44E6-8306-11DA8AEB680E}"/>
              </a:ext>
            </a:extLst>
          </p:cNvPr>
          <p:cNvSpPr/>
          <p:nvPr/>
        </p:nvSpPr>
        <p:spPr>
          <a:xfrm>
            <a:off x="10506269" y="2183364"/>
            <a:ext cx="191737" cy="214042"/>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3" name="橢圓 22">
            <a:extLst>
              <a:ext uri="{FF2B5EF4-FFF2-40B4-BE49-F238E27FC236}">
                <a16:creationId xmlns:a16="http://schemas.microsoft.com/office/drawing/2014/main" id="{0144E585-3214-4EC7-AE79-EFBC89A5C0FE}"/>
              </a:ext>
            </a:extLst>
          </p:cNvPr>
          <p:cNvSpPr/>
          <p:nvPr/>
        </p:nvSpPr>
        <p:spPr>
          <a:xfrm>
            <a:off x="9961107" y="3511873"/>
            <a:ext cx="181269" cy="201714"/>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3" name="文字方塊 2">
            <a:extLst>
              <a:ext uri="{FF2B5EF4-FFF2-40B4-BE49-F238E27FC236}">
                <a16:creationId xmlns:a16="http://schemas.microsoft.com/office/drawing/2014/main" id="{6C572211-9486-1F61-AA51-6E6AC4748E4E}"/>
              </a:ext>
            </a:extLst>
          </p:cNvPr>
          <p:cNvSpPr txBox="1"/>
          <p:nvPr/>
        </p:nvSpPr>
        <p:spPr>
          <a:xfrm>
            <a:off x="4298302" y="907040"/>
            <a:ext cx="1264920" cy="230832"/>
          </a:xfrm>
          <a:prstGeom prst="rect">
            <a:avLst/>
          </a:prstGeom>
          <a:noFill/>
        </p:spPr>
        <p:txBody>
          <a:bodyPr wrap="square" rtlCol="0">
            <a:spAutoFit/>
          </a:bodyPr>
          <a:lstStyle/>
          <a:p>
            <a:r>
              <a:rPr lang="en-US" altLang="zh-HK" sz="900" dirty="0"/>
              <a:t>NT233 </a:t>
            </a:r>
            <a:r>
              <a:rPr lang="en-US" altLang="zh-HK" sz="900" dirty="0" err="1"/>
              <a:t>Jcn</a:t>
            </a:r>
            <a:r>
              <a:rPr lang="en-US" altLang="zh-HK" sz="900" dirty="0"/>
              <a:t> 14832</a:t>
            </a:r>
            <a:endParaRPr lang="zh-HK" altLang="en-US" sz="900" dirty="0"/>
          </a:p>
        </p:txBody>
      </p:sp>
      <p:sp>
        <p:nvSpPr>
          <p:cNvPr id="4" name="文字方塊 3">
            <a:extLst>
              <a:ext uri="{FF2B5EF4-FFF2-40B4-BE49-F238E27FC236}">
                <a16:creationId xmlns:a16="http://schemas.microsoft.com/office/drawing/2014/main" id="{26F471C7-22F9-C0A4-ADE9-6E3C8645BBB0}"/>
              </a:ext>
            </a:extLst>
          </p:cNvPr>
          <p:cNvSpPr txBox="1"/>
          <p:nvPr/>
        </p:nvSpPr>
        <p:spPr>
          <a:xfrm rot="18098012">
            <a:off x="3224549" y="1575580"/>
            <a:ext cx="1124601" cy="169277"/>
          </a:xfrm>
          <a:prstGeom prst="rect">
            <a:avLst/>
          </a:prstGeom>
          <a:noFill/>
        </p:spPr>
        <p:txBody>
          <a:bodyPr wrap="square" rtlCol="0">
            <a:spAutoFit/>
          </a:bodyPr>
          <a:lstStyle/>
          <a:p>
            <a:r>
              <a:rPr lang="en-US" altLang="zh-HK" sz="500" dirty="0"/>
              <a:t>SHA TSUI VILLAGE ROAD</a:t>
            </a:r>
            <a:endParaRPr lang="zh-HK" altLang="en-US" sz="500" dirty="0"/>
          </a:p>
        </p:txBody>
      </p:sp>
      <p:sp>
        <p:nvSpPr>
          <p:cNvPr id="7" name="文字方塊 6">
            <a:extLst>
              <a:ext uri="{FF2B5EF4-FFF2-40B4-BE49-F238E27FC236}">
                <a16:creationId xmlns:a16="http://schemas.microsoft.com/office/drawing/2014/main" id="{2409BD1F-754A-40BC-A518-33096559FAE5}"/>
              </a:ext>
            </a:extLst>
          </p:cNvPr>
          <p:cNvSpPr txBox="1"/>
          <p:nvPr/>
        </p:nvSpPr>
        <p:spPr>
          <a:xfrm>
            <a:off x="4178217" y="1369031"/>
            <a:ext cx="1505090" cy="230832"/>
          </a:xfrm>
          <a:prstGeom prst="rect">
            <a:avLst/>
          </a:prstGeom>
          <a:noFill/>
        </p:spPr>
        <p:txBody>
          <a:bodyPr wrap="square" rtlCol="0">
            <a:spAutoFit/>
          </a:bodyPr>
          <a:lstStyle/>
          <a:p>
            <a:r>
              <a:rPr lang="en-US" altLang="zh-HK" sz="900" dirty="0"/>
              <a:t>Detector Loop</a:t>
            </a:r>
            <a:endParaRPr lang="zh-HK" altLang="en-US" sz="900" dirty="0"/>
          </a:p>
        </p:txBody>
      </p:sp>
      <p:cxnSp>
        <p:nvCxnSpPr>
          <p:cNvPr id="9" name="直線單箭頭接點 8">
            <a:extLst>
              <a:ext uri="{FF2B5EF4-FFF2-40B4-BE49-F238E27FC236}">
                <a16:creationId xmlns:a16="http://schemas.microsoft.com/office/drawing/2014/main" id="{BD430B5A-A4B1-4507-8B4D-00AE2203920A}"/>
              </a:ext>
            </a:extLst>
          </p:cNvPr>
          <p:cNvCxnSpPr>
            <a:cxnSpLocks/>
          </p:cNvCxnSpPr>
          <p:nvPr/>
        </p:nvCxnSpPr>
        <p:spPr>
          <a:xfrm flipH="1">
            <a:off x="3756394" y="1599863"/>
            <a:ext cx="785126" cy="448393"/>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50059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D86FF30-BD81-49E9-B4D3-C039B995432D}"/>
              </a:ext>
            </a:extLst>
          </p:cNvPr>
          <p:cNvSpPr>
            <a:spLocks noGrp="1"/>
          </p:cNvSpPr>
          <p:nvPr>
            <p:ph type="title"/>
          </p:nvPr>
        </p:nvSpPr>
        <p:spPr>
          <a:xfrm>
            <a:off x="658074" y="79900"/>
            <a:ext cx="7747575" cy="585926"/>
          </a:xfrm>
        </p:spPr>
        <p:txBody>
          <a:bodyPr>
            <a:noAutofit/>
          </a:bodyPr>
          <a:lstStyle/>
          <a:p>
            <a:pPr lvl="0">
              <a:spcBef>
                <a:spcPts val="0"/>
              </a:spcBef>
            </a:pPr>
            <a:r>
              <a:rPr lang="en-US" altLang="zh-HK" sz="3200" u="sng" dirty="0">
                <a:solidFill>
                  <a:prstClr val="black"/>
                </a:solidFill>
                <a:cs typeface="+mn-cs"/>
              </a:rPr>
              <a:t>Demand-Dependent Stage</a:t>
            </a:r>
            <a:endParaRPr lang="zh-HK" altLang="en-US" sz="3200" u="sng" dirty="0">
              <a:solidFill>
                <a:prstClr val="black"/>
              </a:solidFill>
              <a:cs typeface="+mn-cs"/>
            </a:endParaRPr>
          </a:p>
        </p:txBody>
      </p:sp>
      <p:pic>
        <p:nvPicPr>
          <p:cNvPr id="6" name="圖片 5">
            <a:extLst>
              <a:ext uri="{FF2B5EF4-FFF2-40B4-BE49-F238E27FC236}">
                <a16:creationId xmlns:a16="http://schemas.microsoft.com/office/drawing/2014/main" id="{57A27126-C286-4A36-AEAC-24335AA0DEC7}"/>
              </a:ext>
            </a:extLst>
          </p:cNvPr>
          <p:cNvPicPr>
            <a:picLocks noChangeAspect="1"/>
          </p:cNvPicPr>
          <p:nvPr/>
        </p:nvPicPr>
        <p:blipFill>
          <a:blip r:embed="rId2"/>
          <a:stretch>
            <a:fillRect/>
          </a:stretch>
        </p:blipFill>
        <p:spPr>
          <a:xfrm>
            <a:off x="195309" y="665826"/>
            <a:ext cx="11390050" cy="5974157"/>
          </a:xfrm>
          <a:prstGeom prst="rect">
            <a:avLst/>
          </a:prstGeom>
        </p:spPr>
      </p:pic>
      <p:sp>
        <p:nvSpPr>
          <p:cNvPr id="5" name="日期版面配置區 4">
            <a:extLst>
              <a:ext uri="{FF2B5EF4-FFF2-40B4-BE49-F238E27FC236}">
                <a16:creationId xmlns:a16="http://schemas.microsoft.com/office/drawing/2014/main" id="{270D0E3C-D471-4E29-B813-E35956D4ED0E}"/>
              </a:ext>
            </a:extLst>
          </p:cNvPr>
          <p:cNvSpPr>
            <a:spLocks noGrp="1"/>
          </p:cNvSpPr>
          <p:nvPr>
            <p:ph type="dt" sz="half" idx="10"/>
          </p:nvPr>
        </p:nvSpPr>
        <p:spPr/>
        <p:txBody>
          <a:bodyPr/>
          <a:lstStyle/>
          <a:p>
            <a:fld id="{86D72111-2BF8-49E3-AA06-55BC47AB46EA}" type="datetime1">
              <a:rPr lang="zh-TW" altLang="en-US" smtClean="0"/>
              <a:t>2024/9/24</a:t>
            </a:fld>
            <a:endParaRPr lang="en-US" dirty="0"/>
          </a:p>
        </p:txBody>
      </p:sp>
      <p:sp>
        <p:nvSpPr>
          <p:cNvPr id="4" name="橢圓 3">
            <a:extLst>
              <a:ext uri="{FF2B5EF4-FFF2-40B4-BE49-F238E27FC236}">
                <a16:creationId xmlns:a16="http://schemas.microsoft.com/office/drawing/2014/main" id="{D7A26722-725D-EA1A-CB69-F71764E58656}"/>
              </a:ext>
            </a:extLst>
          </p:cNvPr>
          <p:cNvSpPr/>
          <p:nvPr/>
        </p:nvSpPr>
        <p:spPr>
          <a:xfrm>
            <a:off x="3315855" y="4860041"/>
            <a:ext cx="775854" cy="58592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7" name="橢圓 6">
            <a:extLst>
              <a:ext uri="{FF2B5EF4-FFF2-40B4-BE49-F238E27FC236}">
                <a16:creationId xmlns:a16="http://schemas.microsoft.com/office/drawing/2014/main" id="{A1BF42B7-4C2E-0CAE-8FCC-9E4B3654F4A6}"/>
              </a:ext>
            </a:extLst>
          </p:cNvPr>
          <p:cNvSpPr/>
          <p:nvPr/>
        </p:nvSpPr>
        <p:spPr>
          <a:xfrm>
            <a:off x="3736846" y="5700926"/>
            <a:ext cx="775854" cy="58592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8" name="橢圓 7">
            <a:extLst>
              <a:ext uri="{FF2B5EF4-FFF2-40B4-BE49-F238E27FC236}">
                <a16:creationId xmlns:a16="http://schemas.microsoft.com/office/drawing/2014/main" id="{DACE95DA-CFFD-BBAE-50ED-6F822B86B494}"/>
              </a:ext>
            </a:extLst>
          </p:cNvPr>
          <p:cNvSpPr/>
          <p:nvPr/>
        </p:nvSpPr>
        <p:spPr>
          <a:xfrm>
            <a:off x="8986982" y="5957455"/>
            <a:ext cx="360218" cy="27741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9" name="橢圓 8">
            <a:extLst>
              <a:ext uri="{FF2B5EF4-FFF2-40B4-BE49-F238E27FC236}">
                <a16:creationId xmlns:a16="http://schemas.microsoft.com/office/drawing/2014/main" id="{44A27982-9B91-BCCC-95B7-8CED52D33DDA}"/>
              </a:ext>
            </a:extLst>
          </p:cNvPr>
          <p:cNvSpPr/>
          <p:nvPr/>
        </p:nvSpPr>
        <p:spPr>
          <a:xfrm>
            <a:off x="10261600" y="3269673"/>
            <a:ext cx="304800" cy="3048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cxnSp>
        <p:nvCxnSpPr>
          <p:cNvPr id="11" name="直線單箭頭接點 10">
            <a:extLst>
              <a:ext uri="{FF2B5EF4-FFF2-40B4-BE49-F238E27FC236}">
                <a16:creationId xmlns:a16="http://schemas.microsoft.com/office/drawing/2014/main" id="{987517D5-2800-28D6-F2B3-882D6DD6B5F3}"/>
              </a:ext>
            </a:extLst>
          </p:cNvPr>
          <p:cNvCxnSpPr/>
          <p:nvPr/>
        </p:nvCxnSpPr>
        <p:spPr>
          <a:xfrm>
            <a:off x="4959927" y="4572000"/>
            <a:ext cx="526473" cy="28804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單箭頭接點 12">
            <a:extLst>
              <a:ext uri="{FF2B5EF4-FFF2-40B4-BE49-F238E27FC236}">
                <a16:creationId xmlns:a16="http://schemas.microsoft.com/office/drawing/2014/main" id="{1F8BDA61-693E-FD82-2B75-89947803E9E1}"/>
              </a:ext>
            </a:extLst>
          </p:cNvPr>
          <p:cNvCxnSpPr/>
          <p:nvPr/>
        </p:nvCxnSpPr>
        <p:spPr>
          <a:xfrm flipH="1">
            <a:off x="5486400" y="5445967"/>
            <a:ext cx="147782" cy="25495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單箭頭接點 14">
            <a:extLst>
              <a:ext uri="{FF2B5EF4-FFF2-40B4-BE49-F238E27FC236}">
                <a16:creationId xmlns:a16="http://schemas.microsoft.com/office/drawing/2014/main" id="{AE9A5A6A-A590-FDE3-8623-D59E7E5D04A3}"/>
              </a:ext>
            </a:extLst>
          </p:cNvPr>
          <p:cNvCxnSpPr/>
          <p:nvPr/>
        </p:nvCxnSpPr>
        <p:spPr>
          <a:xfrm flipH="1" flipV="1">
            <a:off x="4793673" y="4784436"/>
            <a:ext cx="429490" cy="91649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94884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圖片 24" descr="一張含有 文字, 圖表, 字型, 工程製圖 的圖片&#10;&#10;自動產生的描述">
            <a:extLst>
              <a:ext uri="{FF2B5EF4-FFF2-40B4-BE49-F238E27FC236}">
                <a16:creationId xmlns:a16="http://schemas.microsoft.com/office/drawing/2014/main" id="{98FFE7F0-0DEB-0036-153F-DE0DDD74CF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4974" y="1905520"/>
            <a:ext cx="5176966" cy="4029417"/>
          </a:xfrm>
          <a:prstGeom prst="rect">
            <a:avLst/>
          </a:prstGeom>
        </p:spPr>
      </p:pic>
      <p:pic>
        <p:nvPicPr>
          <p:cNvPr id="17" name="內容版面配置區 16" descr="一張含有 文字, 收據, 螢幕擷取畫面, 字型 的圖片&#10;&#10;自動產生的描述">
            <a:extLst>
              <a:ext uri="{FF2B5EF4-FFF2-40B4-BE49-F238E27FC236}">
                <a16:creationId xmlns:a16="http://schemas.microsoft.com/office/drawing/2014/main" id="{957AF75E-1C33-99EA-3C2C-CF749AEA4957}"/>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2323" y="1376077"/>
            <a:ext cx="6760435" cy="4744269"/>
          </a:xfrm>
        </p:spPr>
      </p:pic>
      <p:sp>
        <p:nvSpPr>
          <p:cNvPr id="2" name="標題 1">
            <a:extLst>
              <a:ext uri="{FF2B5EF4-FFF2-40B4-BE49-F238E27FC236}">
                <a16:creationId xmlns:a16="http://schemas.microsoft.com/office/drawing/2014/main" id="{780FB5E7-5AB5-43D9-AD08-0A21EFC616E7}"/>
              </a:ext>
            </a:extLst>
          </p:cNvPr>
          <p:cNvSpPr>
            <a:spLocks noGrp="1"/>
          </p:cNvSpPr>
          <p:nvPr>
            <p:ph type="title"/>
          </p:nvPr>
        </p:nvSpPr>
        <p:spPr>
          <a:xfrm>
            <a:off x="1866551" y="304405"/>
            <a:ext cx="6139529" cy="914929"/>
          </a:xfrm>
        </p:spPr>
        <p:txBody>
          <a:bodyPr>
            <a:normAutofit/>
          </a:bodyPr>
          <a:lstStyle/>
          <a:p>
            <a:r>
              <a:rPr lang="en-US" altLang="zh-HK" sz="3200" u="sng" dirty="0">
                <a:solidFill>
                  <a:srgbClr val="FF0000"/>
                </a:solidFill>
              </a:rPr>
              <a:t>MOC ( Method Of Signal Control</a:t>
            </a:r>
            <a:r>
              <a:rPr lang="en-US" altLang="zh-TW" sz="3200" u="sng" dirty="0">
                <a:solidFill>
                  <a:srgbClr val="FF0000"/>
                </a:solidFill>
              </a:rPr>
              <a:t>)</a:t>
            </a:r>
            <a:endParaRPr lang="zh-HK" altLang="en-US" sz="3200" u="sng" dirty="0">
              <a:solidFill>
                <a:srgbClr val="FF0000"/>
              </a:solidFill>
            </a:endParaRPr>
          </a:p>
        </p:txBody>
      </p:sp>
      <p:sp>
        <p:nvSpPr>
          <p:cNvPr id="5" name="日期版面配置區 4">
            <a:extLst>
              <a:ext uri="{FF2B5EF4-FFF2-40B4-BE49-F238E27FC236}">
                <a16:creationId xmlns:a16="http://schemas.microsoft.com/office/drawing/2014/main" id="{6E84BD3B-44A4-23D5-49ED-01394C0AE74F}"/>
              </a:ext>
            </a:extLst>
          </p:cNvPr>
          <p:cNvSpPr>
            <a:spLocks noGrp="1"/>
          </p:cNvSpPr>
          <p:nvPr>
            <p:ph type="dt" sz="half"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6D72111-2BF8-49E3-AA06-55BC47AB46EA}" type="datetime1">
              <a:rPr kumimoji="0" lang="zh-TW" altLang="en-US" sz="900" b="0" i="0" u="none" strike="noStrike" kern="1200" cap="none" spc="0" normalizeH="0" baseline="0" noProof="0" smtClean="0">
                <a:ln>
                  <a:noFill/>
                </a:ln>
                <a:solidFill>
                  <a:prstClr val="black">
                    <a:tint val="75000"/>
                  </a:prstClr>
                </a:solidFill>
                <a:effectLst/>
                <a:uLnTx/>
                <a:uFillTx/>
                <a:latin typeface="Trebuchet MS" panose="020B0603020202020204"/>
                <a:ea typeface="微軟正黑體" panose="020B0604030504040204" pitchFamily="34" charset="-120"/>
                <a:cs typeface="+mn-cs"/>
              </a:rPr>
              <a:pPr marL="0" marR="0" lvl="0" indent="0" algn="r" defTabSz="457200" rtl="0" eaLnBrk="1" fontAlgn="auto" latinLnBrk="0" hangingPunct="1">
                <a:lnSpc>
                  <a:spcPct val="100000"/>
                </a:lnSpc>
                <a:spcBef>
                  <a:spcPts val="0"/>
                </a:spcBef>
                <a:spcAft>
                  <a:spcPts val="0"/>
                </a:spcAft>
                <a:buClrTx/>
                <a:buSzTx/>
                <a:buFontTx/>
                <a:buNone/>
                <a:tabLst/>
                <a:defRPr/>
              </a:pPr>
              <a:t>2024/9/24</a:t>
            </a:fld>
            <a:endParaRPr kumimoji="0" lang="en-US" sz="900" b="0" i="0" u="none" strike="noStrike" kern="1200" cap="none" spc="0" normalizeH="0" baseline="0" noProof="0" dirty="0">
              <a:ln>
                <a:noFill/>
              </a:ln>
              <a:solidFill>
                <a:prstClr val="black">
                  <a:tint val="75000"/>
                </a:prstClr>
              </a:solidFill>
              <a:effectLst/>
              <a:uLnTx/>
              <a:uFillTx/>
              <a:latin typeface="Trebuchet MS" panose="020B0603020202020204"/>
              <a:ea typeface="+mn-ea"/>
              <a:cs typeface="+mn-cs"/>
            </a:endParaRPr>
          </a:p>
        </p:txBody>
      </p:sp>
      <p:grpSp>
        <p:nvGrpSpPr>
          <p:cNvPr id="7" name="Group 28853">
            <a:extLst>
              <a:ext uri="{FF2B5EF4-FFF2-40B4-BE49-F238E27FC236}">
                <a16:creationId xmlns:a16="http://schemas.microsoft.com/office/drawing/2014/main" id="{840C9D3E-8418-5EC3-A3AC-7B3F797DA632}"/>
              </a:ext>
            </a:extLst>
          </p:cNvPr>
          <p:cNvGrpSpPr/>
          <p:nvPr/>
        </p:nvGrpSpPr>
        <p:grpSpPr>
          <a:xfrm>
            <a:off x="150387" y="1254338"/>
            <a:ext cx="6958902" cy="3215325"/>
            <a:chOff x="127764" y="0"/>
            <a:chExt cx="8470200" cy="3492927"/>
          </a:xfrm>
        </p:grpSpPr>
        <p:pic>
          <p:nvPicPr>
            <p:cNvPr id="8" name="Picture 1652">
              <a:extLst>
                <a:ext uri="{FF2B5EF4-FFF2-40B4-BE49-F238E27FC236}">
                  <a16:creationId xmlns:a16="http://schemas.microsoft.com/office/drawing/2014/main" id="{FF92B23B-3912-08B2-B2B0-7A6FBC9CF21C}"/>
                </a:ext>
              </a:extLst>
            </p:cNvPr>
            <p:cNvPicPr/>
            <p:nvPr/>
          </p:nvPicPr>
          <p:blipFill>
            <a:blip r:embed="rId5"/>
            <a:stretch>
              <a:fillRect/>
            </a:stretch>
          </p:blipFill>
          <p:spPr>
            <a:xfrm>
              <a:off x="7992936" y="0"/>
              <a:ext cx="605028" cy="364236"/>
            </a:xfrm>
            <a:prstGeom prst="rect">
              <a:avLst/>
            </a:prstGeom>
          </p:spPr>
        </p:pic>
        <p:sp>
          <p:nvSpPr>
            <p:cNvPr id="11" name="Shape 1660">
              <a:extLst>
                <a:ext uri="{FF2B5EF4-FFF2-40B4-BE49-F238E27FC236}">
                  <a16:creationId xmlns:a16="http://schemas.microsoft.com/office/drawing/2014/main" id="{B63926D7-D8E4-CFCF-FCE3-E49D96AC0520}"/>
                </a:ext>
              </a:extLst>
            </p:cNvPr>
            <p:cNvSpPr/>
            <p:nvPr/>
          </p:nvSpPr>
          <p:spPr>
            <a:xfrm>
              <a:off x="127764" y="141822"/>
              <a:ext cx="1387499" cy="1131163"/>
            </a:xfrm>
            <a:custGeom>
              <a:avLst/>
              <a:gdLst/>
              <a:ahLst/>
              <a:cxnLst/>
              <a:rect l="0" t="0" r="0" b="0"/>
              <a:pathLst>
                <a:path w="1037031" h="538353">
                  <a:moveTo>
                    <a:pt x="0" y="60071"/>
                  </a:moveTo>
                  <a:cubicBezTo>
                    <a:pt x="0" y="26924"/>
                    <a:pt x="26873" y="0"/>
                    <a:pt x="60007" y="0"/>
                  </a:cubicBezTo>
                  <a:lnTo>
                    <a:pt x="588074" y="0"/>
                  </a:lnTo>
                  <a:lnTo>
                    <a:pt x="588074" y="0"/>
                  </a:lnTo>
                  <a:lnTo>
                    <a:pt x="948131" y="0"/>
                  </a:lnTo>
                  <a:cubicBezTo>
                    <a:pt x="981278" y="0"/>
                    <a:pt x="1008075" y="26924"/>
                    <a:pt x="1008075" y="60071"/>
                  </a:cubicBezTo>
                  <a:lnTo>
                    <a:pt x="1008075" y="210058"/>
                  </a:lnTo>
                  <a:lnTo>
                    <a:pt x="1008075" y="210058"/>
                  </a:lnTo>
                  <a:lnTo>
                    <a:pt x="1008075" y="300101"/>
                  </a:lnTo>
                  <a:lnTo>
                    <a:pt x="1008075" y="300101"/>
                  </a:lnTo>
                  <a:cubicBezTo>
                    <a:pt x="1008075" y="333248"/>
                    <a:pt x="981278" y="360045"/>
                    <a:pt x="948131" y="360045"/>
                  </a:cubicBezTo>
                  <a:lnTo>
                    <a:pt x="840054" y="360045"/>
                  </a:lnTo>
                  <a:lnTo>
                    <a:pt x="1037031" y="538353"/>
                  </a:lnTo>
                  <a:lnTo>
                    <a:pt x="588074" y="360045"/>
                  </a:lnTo>
                  <a:lnTo>
                    <a:pt x="60007" y="360045"/>
                  </a:lnTo>
                  <a:cubicBezTo>
                    <a:pt x="26873" y="360045"/>
                    <a:pt x="0" y="333248"/>
                    <a:pt x="0" y="300101"/>
                  </a:cubicBezTo>
                  <a:lnTo>
                    <a:pt x="0" y="300101"/>
                  </a:lnTo>
                  <a:lnTo>
                    <a:pt x="0" y="210058"/>
                  </a:lnTo>
                  <a:lnTo>
                    <a:pt x="0" y="210058"/>
                  </a:lnTo>
                  <a:close/>
                </a:path>
              </a:pathLst>
            </a:custGeom>
            <a:solidFill>
              <a:srgbClr val="FFFF00"/>
            </a:solidFill>
            <a:ln w="25400" cap="flat">
              <a:round/>
            </a:ln>
          </p:spPr>
          <p:style>
            <a:lnRef idx="1">
              <a:srgbClr val="000000"/>
            </a:lnRef>
            <a:fillRef idx="0">
              <a:srgbClr val="000000">
                <a:alpha val="0"/>
              </a:srgbClr>
            </a:fillRef>
            <a:effectRef idx="0">
              <a:scrgbClr r="0" g="0" b="0"/>
            </a:effectRef>
            <a:fontRef idx="none"/>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Trebuchet MS" panose="020B0603020202020204"/>
                <a:ea typeface="微軟正黑體" panose="020B0604030504040204" pitchFamily="34" charset="-120"/>
                <a:cs typeface="+mn-cs"/>
              </a:endParaRPr>
            </a:p>
          </p:txBody>
        </p:sp>
        <p:sp>
          <p:nvSpPr>
            <p:cNvPr id="12" name="Rectangle 1661">
              <a:extLst>
                <a:ext uri="{FF2B5EF4-FFF2-40B4-BE49-F238E27FC236}">
                  <a16:creationId xmlns:a16="http://schemas.microsoft.com/office/drawing/2014/main" id="{8F8FFFF7-9D53-B17D-AD49-06575F56B320}"/>
                </a:ext>
              </a:extLst>
            </p:cNvPr>
            <p:cNvSpPr/>
            <p:nvPr/>
          </p:nvSpPr>
          <p:spPr>
            <a:xfrm>
              <a:off x="279232" y="186282"/>
              <a:ext cx="1609181" cy="614300"/>
            </a:xfrm>
            <a:prstGeom prst="rect">
              <a:avLst/>
            </a:prstGeom>
            <a:ln>
              <a:noFill/>
            </a:ln>
          </p:spPr>
          <p:txBody>
            <a:bodyPr vert="horz" lIns="0" tIns="0" rIns="0" bIns="0" rtlCol="0">
              <a:noAutofit/>
            </a:bodyPr>
            <a:lstStyle/>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800" b="0" i="0" u="none" strike="noStrike" kern="100" cap="none" spc="0" normalizeH="0" baseline="0" noProof="0" dirty="0">
                  <a:ln>
                    <a:noFill/>
                  </a:ln>
                  <a:solidFill>
                    <a:srgbClr val="FF0000"/>
                  </a:solidFill>
                  <a:effectLst/>
                  <a:uLnTx/>
                  <a:uFillTx/>
                  <a:latin typeface="Calibri" panose="020F0502020204030204" pitchFamily="34" charset="0"/>
                  <a:ea typeface="新細明體" panose="02020500000000000000" pitchFamily="18" charset="-120"/>
                  <a:cs typeface="Times New Roman" panose="02020603050405020304" pitchFamily="18" charset="0"/>
                </a:rPr>
                <a:t>Signal </a:t>
              </a:r>
            </a:p>
            <a:p>
              <a:pPr marL="0" marR="0" lvl="0" indent="0" algn="l" defTabSz="457200" rtl="0" eaLnBrk="1" fontAlgn="auto" latinLnBrk="0" hangingPunct="1">
                <a:lnSpc>
                  <a:spcPct val="107000"/>
                </a:lnSpc>
                <a:spcBef>
                  <a:spcPts val="0"/>
                </a:spcBef>
                <a:spcAft>
                  <a:spcPts val="0"/>
                </a:spcAft>
                <a:buClrTx/>
                <a:buSzTx/>
                <a:buFontTx/>
                <a:buNone/>
                <a:tabLst/>
                <a:defRPr/>
              </a:pPr>
              <a:r>
                <a:rPr kumimoji="0" lang="en-US" sz="1800" b="0" i="0" u="none" strike="noStrike" kern="100" cap="none" spc="0" normalizeH="0" baseline="0" noProof="0" dirty="0">
                  <a:ln>
                    <a:noFill/>
                  </a:ln>
                  <a:solidFill>
                    <a:srgbClr val="FF0000"/>
                  </a:solidFill>
                  <a:effectLst/>
                  <a:uLnTx/>
                  <a:uFillTx/>
                  <a:latin typeface="Calibri" panose="020F0502020204030204" pitchFamily="34" charset="0"/>
                  <a:ea typeface="新細明體" panose="02020500000000000000" pitchFamily="18" charset="-120"/>
                  <a:cs typeface="Times New Roman" panose="02020603050405020304" pitchFamily="18" charset="0"/>
                </a:rPr>
                <a:t>Group</a:t>
              </a:r>
              <a:endParaRPr kumimoji="0" lang="zh-TW" altLang="en-US" sz="1200" b="0" i="0" u="none" strike="noStrike" kern="100" cap="none" spc="0" normalizeH="0" baseline="0" noProof="0" dirty="0">
                <a:ln>
                  <a:noFill/>
                </a:ln>
                <a:solidFill>
                  <a:prstClr val="black"/>
                </a:solidFill>
                <a:effectLst/>
                <a:uLnTx/>
                <a:uFillTx/>
                <a:latin typeface="Calibri" panose="020F0502020204030204" pitchFamily="34" charset="0"/>
                <a:ea typeface="新細明體" panose="02020500000000000000" pitchFamily="18" charset="-120"/>
                <a:cs typeface="Times New Roman" panose="02020603050405020304" pitchFamily="18" charset="0"/>
              </a:endParaRPr>
            </a:p>
          </p:txBody>
        </p:sp>
        <p:sp>
          <p:nvSpPr>
            <p:cNvPr id="13" name="Rectangle 1662">
              <a:extLst>
                <a:ext uri="{FF2B5EF4-FFF2-40B4-BE49-F238E27FC236}">
                  <a16:creationId xmlns:a16="http://schemas.microsoft.com/office/drawing/2014/main" id="{150D358D-C71F-B08B-EEBF-7D13CA36E713}"/>
                </a:ext>
              </a:extLst>
            </p:cNvPr>
            <p:cNvSpPr/>
            <p:nvPr/>
          </p:nvSpPr>
          <p:spPr>
            <a:xfrm>
              <a:off x="999300" y="954812"/>
              <a:ext cx="84523" cy="352988"/>
            </a:xfrm>
            <a:prstGeom prst="rect">
              <a:avLst/>
            </a:prstGeom>
            <a:ln>
              <a:noFill/>
            </a:ln>
          </p:spPr>
          <p:txBody>
            <a:bodyPr vert="horz" lIns="0" tIns="0" rIns="0" bIns="0" rtlCol="0">
              <a:no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zh-TW" altLang="en-US" sz="1800" b="0" i="0" u="none" strike="noStrike" kern="100" cap="none" spc="0" normalizeH="0" baseline="0" noProof="0">
                  <a:ln>
                    <a:noFill/>
                  </a:ln>
                  <a:solidFill>
                    <a:srgbClr val="000000"/>
                  </a:solidFill>
                  <a:effectLst/>
                  <a:uLnTx/>
                  <a:uFillTx/>
                  <a:latin typeface="Calibri" panose="020F0502020204030204" pitchFamily="34" charset="0"/>
                  <a:ea typeface="新細明體" panose="02020500000000000000" pitchFamily="18" charset="-120"/>
                  <a:cs typeface="Times New Roman" panose="02020603050405020304" pitchFamily="18" charset="0"/>
                </a:rPr>
                <a:t> </a:t>
              </a:r>
              <a:endParaRPr kumimoji="0" lang="zh-TW" altLang="en-US" sz="1200" b="0" i="0" u="none" strike="noStrike" kern="100" cap="none" spc="0" normalizeH="0" baseline="0" noProof="0">
                <a:ln>
                  <a:noFill/>
                </a:ln>
                <a:solidFill>
                  <a:prstClr val="black"/>
                </a:solidFill>
                <a:effectLst/>
                <a:uLnTx/>
                <a:uFillTx/>
                <a:latin typeface="Calibri" panose="020F0502020204030204" pitchFamily="34" charset="0"/>
                <a:ea typeface="新細明體" panose="02020500000000000000" pitchFamily="18" charset="-120"/>
                <a:cs typeface="Times New Roman" panose="02020603050405020304" pitchFamily="18" charset="0"/>
              </a:endParaRPr>
            </a:p>
          </p:txBody>
        </p:sp>
        <p:sp>
          <p:nvSpPr>
            <p:cNvPr id="14" name="Shape 1663">
              <a:extLst>
                <a:ext uri="{FF2B5EF4-FFF2-40B4-BE49-F238E27FC236}">
                  <a16:creationId xmlns:a16="http://schemas.microsoft.com/office/drawing/2014/main" id="{8486037A-B093-3176-3DAB-CF9EA4E13224}"/>
                </a:ext>
              </a:extLst>
            </p:cNvPr>
            <p:cNvSpPr/>
            <p:nvPr/>
          </p:nvSpPr>
          <p:spPr>
            <a:xfrm>
              <a:off x="360032" y="2835656"/>
              <a:ext cx="2079066" cy="517525"/>
            </a:xfrm>
            <a:custGeom>
              <a:avLst/>
              <a:gdLst/>
              <a:ahLst/>
              <a:cxnLst/>
              <a:rect l="0" t="0" r="0" b="0"/>
              <a:pathLst>
                <a:path w="2079066" h="517525">
                  <a:moveTo>
                    <a:pt x="2079066" y="0"/>
                  </a:moveTo>
                  <a:lnTo>
                    <a:pt x="1152093" y="265430"/>
                  </a:lnTo>
                  <a:lnTo>
                    <a:pt x="1152093" y="445515"/>
                  </a:lnTo>
                  <a:cubicBezTo>
                    <a:pt x="1152093" y="485267"/>
                    <a:pt x="1119835" y="517525"/>
                    <a:pt x="1080084" y="517525"/>
                  </a:cubicBezTo>
                  <a:lnTo>
                    <a:pt x="672033" y="517525"/>
                  </a:lnTo>
                  <a:lnTo>
                    <a:pt x="72009" y="517525"/>
                  </a:lnTo>
                  <a:cubicBezTo>
                    <a:pt x="32245" y="517525"/>
                    <a:pt x="0" y="485267"/>
                    <a:pt x="0" y="445515"/>
                  </a:cubicBezTo>
                  <a:lnTo>
                    <a:pt x="0" y="157480"/>
                  </a:lnTo>
                  <a:cubicBezTo>
                    <a:pt x="0" y="117728"/>
                    <a:pt x="32245" y="85471"/>
                    <a:pt x="72009" y="85471"/>
                  </a:cubicBezTo>
                  <a:lnTo>
                    <a:pt x="672033" y="85471"/>
                  </a:lnTo>
                  <a:lnTo>
                    <a:pt x="1080084" y="85471"/>
                  </a:lnTo>
                  <a:cubicBezTo>
                    <a:pt x="1119835" y="85471"/>
                    <a:pt x="1152093" y="117728"/>
                    <a:pt x="1152093" y="157480"/>
                  </a:cubicBezTo>
                  <a:lnTo>
                    <a:pt x="2079066" y="0"/>
                  </a:lnTo>
                  <a:close/>
                </a:path>
              </a:pathLst>
            </a:custGeom>
            <a:ln w="0" cap="flat">
              <a:round/>
            </a:ln>
          </p:spPr>
          <p:style>
            <a:lnRef idx="0">
              <a:srgbClr val="000000">
                <a:alpha val="0"/>
              </a:srgbClr>
            </a:lnRef>
            <a:fillRef idx="1">
              <a:srgbClr val="FFFF00"/>
            </a:fillRef>
            <a:effectRef idx="0">
              <a:scrgbClr r="0" g="0" b="0"/>
            </a:effectRef>
            <a:fontRef idx="none"/>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Trebuchet MS" panose="020B0603020202020204"/>
                <a:ea typeface="微軟正黑體" panose="020B0604030504040204" pitchFamily="34" charset="-120"/>
                <a:cs typeface="+mn-cs"/>
              </a:endParaRPr>
            </a:p>
          </p:txBody>
        </p:sp>
        <p:sp>
          <p:nvSpPr>
            <p:cNvPr id="15" name="Shape 1664">
              <a:extLst>
                <a:ext uri="{FF2B5EF4-FFF2-40B4-BE49-F238E27FC236}">
                  <a16:creationId xmlns:a16="http://schemas.microsoft.com/office/drawing/2014/main" id="{8F414F87-286F-782F-CDD6-C11756CEB323}"/>
                </a:ext>
              </a:extLst>
            </p:cNvPr>
            <p:cNvSpPr/>
            <p:nvPr/>
          </p:nvSpPr>
          <p:spPr>
            <a:xfrm>
              <a:off x="360032" y="2835656"/>
              <a:ext cx="2079066" cy="517524"/>
            </a:xfrm>
            <a:custGeom>
              <a:avLst/>
              <a:gdLst/>
              <a:ahLst/>
              <a:cxnLst/>
              <a:rect l="0" t="0" r="0" b="0"/>
              <a:pathLst>
                <a:path w="2079066" h="517525">
                  <a:moveTo>
                    <a:pt x="0" y="157480"/>
                  </a:moveTo>
                  <a:cubicBezTo>
                    <a:pt x="0" y="117728"/>
                    <a:pt x="32245" y="85471"/>
                    <a:pt x="72009" y="85471"/>
                  </a:cubicBezTo>
                  <a:lnTo>
                    <a:pt x="672033" y="85471"/>
                  </a:lnTo>
                  <a:lnTo>
                    <a:pt x="672033" y="85471"/>
                  </a:lnTo>
                  <a:lnTo>
                    <a:pt x="1080084" y="85471"/>
                  </a:lnTo>
                  <a:cubicBezTo>
                    <a:pt x="1119835" y="85471"/>
                    <a:pt x="1152093" y="117728"/>
                    <a:pt x="1152093" y="157480"/>
                  </a:cubicBezTo>
                  <a:lnTo>
                    <a:pt x="1152093" y="157480"/>
                  </a:lnTo>
                  <a:lnTo>
                    <a:pt x="2079066" y="0"/>
                  </a:lnTo>
                  <a:lnTo>
                    <a:pt x="1152093" y="265430"/>
                  </a:lnTo>
                  <a:lnTo>
                    <a:pt x="1152093" y="445515"/>
                  </a:lnTo>
                  <a:cubicBezTo>
                    <a:pt x="1152093" y="485267"/>
                    <a:pt x="1119835" y="517525"/>
                    <a:pt x="1080084" y="517525"/>
                  </a:cubicBezTo>
                  <a:lnTo>
                    <a:pt x="672033" y="517525"/>
                  </a:lnTo>
                  <a:lnTo>
                    <a:pt x="672033" y="517525"/>
                  </a:lnTo>
                  <a:lnTo>
                    <a:pt x="72009" y="517525"/>
                  </a:lnTo>
                  <a:cubicBezTo>
                    <a:pt x="32245" y="517525"/>
                    <a:pt x="0" y="485267"/>
                    <a:pt x="0" y="445515"/>
                  </a:cubicBezTo>
                  <a:lnTo>
                    <a:pt x="0" y="157480"/>
                  </a:lnTo>
                  <a:lnTo>
                    <a:pt x="0" y="157480"/>
                  </a:lnTo>
                  <a:close/>
                </a:path>
              </a:pathLst>
            </a:custGeom>
            <a:ln w="25400" cap="flat">
              <a:round/>
            </a:ln>
          </p:spPr>
          <p:style>
            <a:lnRef idx="1">
              <a:srgbClr val="000000"/>
            </a:lnRef>
            <a:fillRef idx="0">
              <a:srgbClr val="000000">
                <a:alpha val="0"/>
              </a:srgbClr>
            </a:fillRef>
            <a:effectRef idx="0">
              <a:scrgbClr r="0" g="0" b="0"/>
            </a:effectRef>
            <a:fontRef idx="none"/>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Trebuchet MS" panose="020B0603020202020204"/>
                <a:ea typeface="微軟正黑體" panose="020B0604030504040204" pitchFamily="34" charset="-120"/>
                <a:cs typeface="+mn-cs"/>
              </a:endParaRPr>
            </a:p>
          </p:txBody>
        </p:sp>
        <p:sp>
          <p:nvSpPr>
            <p:cNvPr id="16" name="Rectangle 1665">
              <a:extLst>
                <a:ext uri="{FF2B5EF4-FFF2-40B4-BE49-F238E27FC236}">
                  <a16:creationId xmlns:a16="http://schemas.microsoft.com/office/drawing/2014/main" id="{8091FE42-DB8E-AA41-E643-BBABA6FEA9BB}"/>
                </a:ext>
              </a:extLst>
            </p:cNvPr>
            <p:cNvSpPr/>
            <p:nvPr/>
          </p:nvSpPr>
          <p:spPr>
            <a:xfrm>
              <a:off x="529400" y="2932572"/>
              <a:ext cx="1108845" cy="560355"/>
            </a:xfrm>
            <a:prstGeom prst="rect">
              <a:avLst/>
            </a:prstGeom>
            <a:ln>
              <a:noFill/>
            </a:ln>
          </p:spPr>
          <p:txBody>
            <a:bodyPr vert="horz" lIns="0" tIns="0" rIns="0" bIns="0" rtlCol="0">
              <a:no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1800" b="0" i="0" u="none" strike="noStrike" kern="100" cap="none" spc="0" normalizeH="0" baseline="0" noProof="0" dirty="0">
                  <a:ln>
                    <a:noFill/>
                  </a:ln>
                  <a:solidFill>
                    <a:srgbClr val="FF0000"/>
                  </a:solidFill>
                  <a:effectLst/>
                  <a:uLnTx/>
                  <a:uFillTx/>
                  <a:latin typeface="Calibri" panose="020F0502020204030204" pitchFamily="34" charset="0"/>
                  <a:ea typeface="新細明體" panose="02020500000000000000" pitchFamily="18" charset="-120"/>
                  <a:cs typeface="Times New Roman" panose="02020603050405020304" pitchFamily="18" charset="0"/>
                </a:rPr>
                <a:t>Stage</a:t>
              </a:r>
              <a:endParaRPr kumimoji="0" lang="zh-TW" altLang="en-US" sz="1200" b="0" i="0" u="none" strike="noStrike" kern="100" cap="none" spc="0" normalizeH="0" baseline="0" noProof="0" dirty="0">
                <a:ln>
                  <a:noFill/>
                </a:ln>
                <a:solidFill>
                  <a:prstClr val="black"/>
                </a:solidFill>
                <a:effectLst/>
                <a:uLnTx/>
                <a:uFillTx/>
                <a:latin typeface="Calibri" panose="020F0502020204030204" pitchFamily="34" charset="0"/>
                <a:ea typeface="新細明體" panose="02020500000000000000" pitchFamily="18" charset="-120"/>
                <a:cs typeface="Times New Roman" panose="02020603050405020304" pitchFamily="18" charset="0"/>
              </a:endParaRPr>
            </a:p>
          </p:txBody>
        </p:sp>
      </p:grpSp>
      <p:cxnSp>
        <p:nvCxnSpPr>
          <p:cNvPr id="18" name="直線接點 17">
            <a:extLst>
              <a:ext uri="{FF2B5EF4-FFF2-40B4-BE49-F238E27FC236}">
                <a16:creationId xmlns:a16="http://schemas.microsoft.com/office/drawing/2014/main" id="{03EDB565-853A-2B83-14CD-7C499EFA25BA}"/>
              </a:ext>
            </a:extLst>
          </p:cNvPr>
          <p:cNvCxnSpPr>
            <a:cxnSpLocks/>
          </p:cNvCxnSpPr>
          <p:nvPr/>
        </p:nvCxnSpPr>
        <p:spPr>
          <a:xfrm flipH="1" flipV="1">
            <a:off x="7651624" y="1991293"/>
            <a:ext cx="175953" cy="185311"/>
          </a:xfrm>
          <a:prstGeom prst="line">
            <a:avLst/>
          </a:prstGeom>
        </p:spPr>
        <p:style>
          <a:lnRef idx="1">
            <a:schemeClr val="accent1"/>
          </a:lnRef>
          <a:fillRef idx="0">
            <a:schemeClr val="accent1"/>
          </a:fillRef>
          <a:effectRef idx="0">
            <a:schemeClr val="accent1"/>
          </a:effectRef>
          <a:fontRef idx="minor">
            <a:schemeClr val="tx1"/>
          </a:fontRef>
        </p:style>
      </p:cxnSp>
      <p:sp>
        <p:nvSpPr>
          <p:cNvPr id="20" name="Rectangle 1665">
            <a:extLst>
              <a:ext uri="{FF2B5EF4-FFF2-40B4-BE49-F238E27FC236}">
                <a16:creationId xmlns:a16="http://schemas.microsoft.com/office/drawing/2014/main" id="{A23AC65C-2B14-E3EE-2F35-6E95BB4DDD1A}"/>
              </a:ext>
            </a:extLst>
          </p:cNvPr>
          <p:cNvSpPr/>
          <p:nvPr/>
        </p:nvSpPr>
        <p:spPr>
          <a:xfrm>
            <a:off x="6113399" y="5091670"/>
            <a:ext cx="995890" cy="515821"/>
          </a:xfrm>
          <a:prstGeom prst="rect">
            <a:avLst/>
          </a:prstGeom>
          <a:ln>
            <a:noFill/>
          </a:ln>
        </p:spPr>
        <p:txBody>
          <a:bodyPr vert="horz" lIns="0" tIns="0" rIns="0" bIns="0" rtlCol="0">
            <a:no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endParaRPr kumimoji="0" lang="zh-TW" altLang="en-US" sz="1600" b="0" i="0" u="none" strike="noStrike" kern="100" cap="none" spc="0" normalizeH="0" baseline="0" noProof="0" dirty="0">
              <a:ln>
                <a:noFill/>
              </a:ln>
              <a:solidFill>
                <a:srgbClr val="FF0000"/>
              </a:solidFill>
              <a:effectLst/>
              <a:uLnTx/>
              <a:uFillTx/>
              <a:latin typeface="Calibri" panose="020F0502020204030204" pitchFamily="34" charset="0"/>
              <a:ea typeface="新細明體" panose="02020500000000000000" pitchFamily="18" charset="-120"/>
              <a:cs typeface="Times New Roman" panose="02020603050405020304" pitchFamily="18" charset="0"/>
            </a:endParaRPr>
          </a:p>
        </p:txBody>
      </p:sp>
      <p:sp>
        <p:nvSpPr>
          <p:cNvPr id="23" name="Shape 1664">
            <a:extLst>
              <a:ext uri="{FF2B5EF4-FFF2-40B4-BE49-F238E27FC236}">
                <a16:creationId xmlns:a16="http://schemas.microsoft.com/office/drawing/2014/main" id="{B1204677-7DF3-382E-940D-A0A652246121}"/>
              </a:ext>
            </a:extLst>
          </p:cNvPr>
          <p:cNvSpPr/>
          <p:nvPr/>
        </p:nvSpPr>
        <p:spPr>
          <a:xfrm flipH="1" flipV="1">
            <a:off x="4844253" y="3532036"/>
            <a:ext cx="2342791" cy="542339"/>
          </a:xfrm>
          <a:custGeom>
            <a:avLst/>
            <a:gdLst/>
            <a:ahLst/>
            <a:cxnLst/>
            <a:rect l="0" t="0" r="0" b="0"/>
            <a:pathLst>
              <a:path w="2079066" h="517525">
                <a:moveTo>
                  <a:pt x="0" y="157480"/>
                </a:moveTo>
                <a:cubicBezTo>
                  <a:pt x="0" y="117728"/>
                  <a:pt x="32245" y="85471"/>
                  <a:pt x="72009" y="85471"/>
                </a:cubicBezTo>
                <a:lnTo>
                  <a:pt x="672033" y="85471"/>
                </a:lnTo>
                <a:lnTo>
                  <a:pt x="672033" y="85471"/>
                </a:lnTo>
                <a:lnTo>
                  <a:pt x="1080084" y="85471"/>
                </a:lnTo>
                <a:cubicBezTo>
                  <a:pt x="1119835" y="85471"/>
                  <a:pt x="1152093" y="117728"/>
                  <a:pt x="1152093" y="157480"/>
                </a:cubicBezTo>
                <a:lnTo>
                  <a:pt x="1152093" y="157480"/>
                </a:lnTo>
                <a:lnTo>
                  <a:pt x="2079066" y="0"/>
                </a:lnTo>
                <a:lnTo>
                  <a:pt x="1152093" y="265430"/>
                </a:lnTo>
                <a:lnTo>
                  <a:pt x="1152093" y="445515"/>
                </a:lnTo>
                <a:cubicBezTo>
                  <a:pt x="1152093" y="485267"/>
                  <a:pt x="1119835" y="517525"/>
                  <a:pt x="1080084" y="517525"/>
                </a:cubicBezTo>
                <a:lnTo>
                  <a:pt x="672033" y="517525"/>
                </a:lnTo>
                <a:lnTo>
                  <a:pt x="672033" y="517525"/>
                </a:lnTo>
                <a:lnTo>
                  <a:pt x="72009" y="517525"/>
                </a:lnTo>
                <a:cubicBezTo>
                  <a:pt x="32245" y="517525"/>
                  <a:pt x="0" y="485267"/>
                  <a:pt x="0" y="445515"/>
                </a:cubicBezTo>
                <a:lnTo>
                  <a:pt x="0" y="157480"/>
                </a:lnTo>
                <a:lnTo>
                  <a:pt x="0" y="157480"/>
                </a:lnTo>
                <a:close/>
              </a:path>
            </a:pathLst>
          </a:custGeom>
          <a:solidFill>
            <a:srgbClr val="FFFF00"/>
          </a:solidFill>
          <a:ln w="25400" cap="flat">
            <a:round/>
          </a:ln>
        </p:spPr>
        <p:style>
          <a:lnRef idx="1">
            <a:srgbClr val="000000"/>
          </a:lnRef>
          <a:fillRef idx="0">
            <a:srgbClr val="000000">
              <a:alpha val="0"/>
            </a:srgbClr>
          </a:fillRef>
          <a:effectRef idx="0">
            <a:scrgbClr r="0" g="0" b="0"/>
          </a:effectRef>
          <a:fontRef idx="none"/>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Trebuchet MS" panose="020B0603020202020204"/>
              <a:ea typeface="微軟正黑體" panose="020B0604030504040204" pitchFamily="34" charset="-120"/>
              <a:cs typeface="+mn-cs"/>
            </a:endParaRPr>
          </a:p>
        </p:txBody>
      </p:sp>
      <p:sp>
        <p:nvSpPr>
          <p:cNvPr id="24" name="文字方塊 23">
            <a:extLst>
              <a:ext uri="{FF2B5EF4-FFF2-40B4-BE49-F238E27FC236}">
                <a16:creationId xmlns:a16="http://schemas.microsoft.com/office/drawing/2014/main" id="{A3FEBB8B-B509-355F-643D-B25138C3D1D1}"/>
              </a:ext>
            </a:extLst>
          </p:cNvPr>
          <p:cNvSpPr txBox="1"/>
          <p:nvPr/>
        </p:nvSpPr>
        <p:spPr>
          <a:xfrm>
            <a:off x="5931809" y="3578935"/>
            <a:ext cx="1481847"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HK" sz="1600" b="0" i="0" u="none" strike="noStrike" kern="1200" cap="none" spc="0" normalizeH="0" baseline="0" noProof="0" dirty="0">
                <a:ln>
                  <a:noFill/>
                </a:ln>
                <a:solidFill>
                  <a:srgbClr val="FF0000"/>
                </a:solidFill>
                <a:effectLst/>
                <a:uLnTx/>
                <a:uFillTx/>
                <a:latin typeface="Trebuchet MS" panose="020B0603020202020204"/>
                <a:ea typeface="微軟正黑體" panose="020B0604030504040204" pitchFamily="34" charset="-120"/>
                <a:cs typeface="+mn-cs"/>
              </a:rPr>
              <a:t>Cycle time</a:t>
            </a:r>
            <a:endParaRPr kumimoji="0" lang="zh-HK" altLang="en-US" sz="1600" b="0" i="0" u="none" strike="noStrike" kern="1200" cap="none" spc="0" normalizeH="0" baseline="0" noProof="0" dirty="0">
              <a:ln>
                <a:noFill/>
              </a:ln>
              <a:solidFill>
                <a:srgbClr val="FF0000"/>
              </a:solidFill>
              <a:effectLst/>
              <a:uLnTx/>
              <a:uFillTx/>
              <a:latin typeface="Trebuchet MS" panose="020B0603020202020204"/>
              <a:ea typeface="微軟正黑體" panose="020B0604030504040204" pitchFamily="34" charset="-120"/>
              <a:cs typeface="+mn-cs"/>
            </a:endParaRPr>
          </a:p>
        </p:txBody>
      </p:sp>
    </p:spTree>
    <p:extLst>
      <p:ext uri="{BB962C8B-B14F-4D97-AF65-F5344CB8AC3E}">
        <p14:creationId xmlns:p14="http://schemas.microsoft.com/office/powerpoint/2010/main" val="23927340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21EADAD-C721-4258-AB99-40E988375FF0}"/>
              </a:ext>
            </a:extLst>
          </p:cNvPr>
          <p:cNvSpPr>
            <a:spLocks noGrp="1"/>
          </p:cNvSpPr>
          <p:nvPr>
            <p:ph type="title"/>
          </p:nvPr>
        </p:nvSpPr>
        <p:spPr>
          <a:xfrm>
            <a:off x="637309" y="275207"/>
            <a:ext cx="8249239" cy="1420428"/>
          </a:xfrm>
        </p:spPr>
        <p:txBody>
          <a:bodyPr>
            <a:noAutofit/>
          </a:bodyPr>
          <a:lstStyle/>
          <a:p>
            <a:r>
              <a:rPr lang="en-US" altLang="zh-TW" sz="2800" b="1" dirty="0">
                <a:solidFill>
                  <a:srgbClr val="0070C0"/>
                </a:solidFill>
              </a:rPr>
              <a:t>ii.  </a:t>
            </a:r>
            <a:r>
              <a:rPr lang="zh-TW" altLang="zh-TW" sz="2800" b="1" dirty="0">
                <a:solidFill>
                  <a:srgbClr val="0070C0"/>
                </a:solidFill>
                <a:latin typeface="+mj-ea"/>
              </a:rPr>
              <a:t>輔助裝置 </a:t>
            </a:r>
            <a:r>
              <a:rPr lang="en-US" altLang="zh-TW" sz="2800" b="1" dirty="0">
                <a:solidFill>
                  <a:srgbClr val="0070C0"/>
                </a:solidFill>
                <a:latin typeface="+mj-ea"/>
              </a:rPr>
              <a:t>( Auxiliary </a:t>
            </a:r>
            <a:r>
              <a:rPr lang="en-US" altLang="zh-TW" sz="2800" b="1" dirty="0">
                <a:solidFill>
                  <a:srgbClr val="0070C0"/>
                </a:solidFill>
              </a:rPr>
              <a:t>Smart Device )</a:t>
            </a:r>
            <a:br>
              <a:rPr lang="en-US" altLang="zh-TW" sz="2800" dirty="0">
                <a:solidFill>
                  <a:srgbClr val="0070C0"/>
                </a:solidFill>
              </a:rPr>
            </a:br>
            <a:br>
              <a:rPr lang="zh-TW" altLang="zh-TW" sz="2800" dirty="0">
                <a:solidFill>
                  <a:srgbClr val="0070C0"/>
                </a:solidFill>
              </a:rPr>
            </a:br>
            <a:r>
              <a:rPr lang="en-US" altLang="zh-TW" sz="2800" dirty="0">
                <a:solidFill>
                  <a:srgbClr val="0070C0"/>
                </a:solidFill>
              </a:rPr>
              <a:t>   </a:t>
            </a:r>
            <a:endParaRPr lang="zh-TW" altLang="en-US" sz="2800" dirty="0"/>
          </a:p>
        </p:txBody>
      </p:sp>
      <p:sp>
        <p:nvSpPr>
          <p:cNvPr id="4" name="文字版面配置區 3">
            <a:extLst>
              <a:ext uri="{FF2B5EF4-FFF2-40B4-BE49-F238E27FC236}">
                <a16:creationId xmlns:a16="http://schemas.microsoft.com/office/drawing/2014/main" id="{F47035FD-C974-4251-9286-DAE3B60E1A00}"/>
              </a:ext>
            </a:extLst>
          </p:cNvPr>
          <p:cNvSpPr>
            <a:spLocks noGrp="1"/>
          </p:cNvSpPr>
          <p:nvPr>
            <p:ph type="body" sz="half" idx="2"/>
          </p:nvPr>
        </p:nvSpPr>
        <p:spPr>
          <a:xfrm>
            <a:off x="979054" y="1134701"/>
            <a:ext cx="7676673" cy="1626254"/>
          </a:xfrm>
        </p:spPr>
        <p:txBody>
          <a:bodyPr>
            <a:normAutofit/>
          </a:bodyPr>
          <a:lstStyle/>
          <a:p>
            <a:r>
              <a:rPr lang="en-US" altLang="zh-TW" sz="2400" i="1" dirty="0">
                <a:latin typeface="+mj-ea"/>
                <a:ea typeface="+mj-ea"/>
              </a:rPr>
              <a:t>A.  </a:t>
            </a:r>
            <a:r>
              <a:rPr lang="zh-TW" altLang="zh-TW" sz="2400" b="1" i="1" dirty="0">
                <a:latin typeface="+mj-ea"/>
                <a:ea typeface="+mj-ea"/>
              </a:rPr>
              <a:t>行人提示輔助裝置</a:t>
            </a:r>
            <a:r>
              <a:rPr lang="en-US" altLang="zh-TW" sz="2400" b="1" i="1" dirty="0">
                <a:latin typeface="+mj-ea"/>
                <a:ea typeface="+mj-ea"/>
              </a:rPr>
              <a:t> (Auxiliary Safety device)</a:t>
            </a:r>
            <a:r>
              <a:rPr lang="en-US" altLang="zh-TW" sz="2400" i="1" dirty="0">
                <a:latin typeface="+mj-ea"/>
                <a:ea typeface="+mj-ea"/>
              </a:rPr>
              <a:t> </a:t>
            </a:r>
          </a:p>
          <a:p>
            <a:r>
              <a:rPr lang="en-US" altLang="zh-TW" sz="2000" dirty="0"/>
              <a:t>      </a:t>
            </a:r>
            <a:r>
              <a:rPr lang="zh-TW" altLang="zh-TW" sz="2000" dirty="0"/>
              <a:t>為了提醒行人注意交通燈號及加強行人過路安全，運輸署</a:t>
            </a:r>
            <a:r>
              <a:rPr lang="en-US" altLang="zh-TW" sz="2000" dirty="0"/>
              <a:t>                    </a:t>
            </a:r>
            <a:r>
              <a:rPr lang="zh-TW" altLang="zh-TW" sz="2000" dirty="0"/>
              <a:t>於</a:t>
            </a:r>
            <a:r>
              <a:rPr lang="en-US" altLang="zh-TW" sz="2000" dirty="0"/>
              <a:t>2022</a:t>
            </a:r>
            <a:r>
              <a:rPr lang="zh-TW" altLang="zh-TW" sz="2000" dirty="0"/>
              <a:t>年７月</a:t>
            </a:r>
            <a:r>
              <a:rPr lang="en-US" altLang="zh-TW" sz="2000" dirty="0"/>
              <a:t>  </a:t>
            </a:r>
            <a:r>
              <a:rPr lang="zh-TW" altLang="zh-TW" sz="2000" dirty="0"/>
              <a:t>開始推行安裝輔助裝置，以加強行人過路處安</a:t>
            </a:r>
            <a:r>
              <a:rPr lang="en-US" altLang="zh-TW" sz="2000" dirty="0"/>
              <a:t> </a:t>
            </a:r>
            <a:r>
              <a:rPr lang="zh-TW" altLang="zh-TW" sz="2000" dirty="0"/>
              <a:t>全，提醒行人不可在</a:t>
            </a:r>
            <a:r>
              <a:rPr lang="en-US" altLang="zh-TW" sz="2000" dirty="0"/>
              <a:t> (</a:t>
            </a:r>
            <a:r>
              <a:rPr lang="zh-TW" altLang="zh-TW" sz="2000" dirty="0"/>
              <a:t>紅色人像</a:t>
            </a:r>
            <a:r>
              <a:rPr lang="en-US" altLang="zh-TW" sz="2000" dirty="0"/>
              <a:t>) </a:t>
            </a:r>
            <a:r>
              <a:rPr lang="zh-TW" altLang="zh-TW" sz="2000" dirty="0"/>
              <a:t>燈號亮著時橫過馬路。</a:t>
            </a:r>
            <a:r>
              <a:rPr lang="en-US" altLang="zh-TW" sz="2000" dirty="0"/>
              <a:t>  </a:t>
            </a:r>
            <a:endParaRPr lang="zh-TW" altLang="en-US" sz="2000" dirty="0"/>
          </a:p>
        </p:txBody>
      </p:sp>
      <p:sp>
        <p:nvSpPr>
          <p:cNvPr id="5" name="日期版面配置區 4">
            <a:extLst>
              <a:ext uri="{FF2B5EF4-FFF2-40B4-BE49-F238E27FC236}">
                <a16:creationId xmlns:a16="http://schemas.microsoft.com/office/drawing/2014/main" id="{97AA6AED-BEDF-4417-8831-CD77CDAC4966}"/>
              </a:ext>
            </a:extLst>
          </p:cNvPr>
          <p:cNvSpPr>
            <a:spLocks noGrp="1"/>
          </p:cNvSpPr>
          <p:nvPr>
            <p:ph type="dt" sz="half" idx="10"/>
          </p:nvPr>
        </p:nvSpPr>
        <p:spPr/>
        <p:txBody>
          <a:bodyPr/>
          <a:lstStyle/>
          <a:p>
            <a:fld id="{86D72111-2BF8-49E3-AA06-55BC47AB46EA}" type="datetime1">
              <a:rPr lang="zh-TW" altLang="en-US" smtClean="0"/>
              <a:t>2024/9/24</a:t>
            </a:fld>
            <a:endParaRPr lang="en-US" dirty="0"/>
          </a:p>
        </p:txBody>
      </p:sp>
      <p:pic>
        <p:nvPicPr>
          <p:cNvPr id="6" name="圖片 5">
            <a:extLst>
              <a:ext uri="{FF2B5EF4-FFF2-40B4-BE49-F238E27FC236}">
                <a16:creationId xmlns:a16="http://schemas.microsoft.com/office/drawing/2014/main" id="{FEDBBE57-8E4A-4C60-998A-7814C1A11F0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85606" y="2912031"/>
            <a:ext cx="7537958" cy="3670762"/>
          </a:xfrm>
          <a:prstGeom prst="rect">
            <a:avLst/>
          </a:prstGeom>
          <a:noFill/>
          <a:ln>
            <a:noFill/>
          </a:ln>
        </p:spPr>
      </p:pic>
      <p:cxnSp>
        <p:nvCxnSpPr>
          <p:cNvPr id="17" name="直線單箭頭接點 16">
            <a:extLst>
              <a:ext uri="{FF2B5EF4-FFF2-40B4-BE49-F238E27FC236}">
                <a16:creationId xmlns:a16="http://schemas.microsoft.com/office/drawing/2014/main" id="{DD08360E-7F92-4368-ADAA-C0DB4AF2CB2D}"/>
              </a:ext>
            </a:extLst>
          </p:cNvPr>
          <p:cNvCxnSpPr/>
          <p:nvPr/>
        </p:nvCxnSpPr>
        <p:spPr>
          <a:xfrm>
            <a:off x="5817305" y="3562056"/>
            <a:ext cx="751643" cy="2192785"/>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19" name="直線單箭頭接點 18">
            <a:extLst>
              <a:ext uri="{FF2B5EF4-FFF2-40B4-BE49-F238E27FC236}">
                <a16:creationId xmlns:a16="http://schemas.microsoft.com/office/drawing/2014/main" id="{C180AFAA-FFF6-4EE1-A0C9-45A96DE49507}"/>
              </a:ext>
            </a:extLst>
          </p:cNvPr>
          <p:cNvCxnSpPr/>
          <p:nvPr/>
        </p:nvCxnSpPr>
        <p:spPr>
          <a:xfrm>
            <a:off x="5236018" y="3754857"/>
            <a:ext cx="115410" cy="2047944"/>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21" name="直線單箭頭接點 20">
            <a:extLst>
              <a:ext uri="{FF2B5EF4-FFF2-40B4-BE49-F238E27FC236}">
                <a16:creationId xmlns:a16="http://schemas.microsoft.com/office/drawing/2014/main" id="{7CA3ED5F-2087-48CE-AB32-68F95D80D47F}"/>
              </a:ext>
            </a:extLst>
          </p:cNvPr>
          <p:cNvCxnSpPr/>
          <p:nvPr/>
        </p:nvCxnSpPr>
        <p:spPr>
          <a:xfrm flipH="1">
            <a:off x="4059957" y="3709070"/>
            <a:ext cx="763479" cy="2139519"/>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cxnSp>
        <p:nvCxnSpPr>
          <p:cNvPr id="23" name="直線單箭頭接點 22">
            <a:extLst>
              <a:ext uri="{FF2B5EF4-FFF2-40B4-BE49-F238E27FC236}">
                <a16:creationId xmlns:a16="http://schemas.microsoft.com/office/drawing/2014/main" id="{A3CA7242-D1A9-4793-836B-E22F2B7B3C45}"/>
              </a:ext>
            </a:extLst>
          </p:cNvPr>
          <p:cNvCxnSpPr/>
          <p:nvPr/>
        </p:nvCxnSpPr>
        <p:spPr>
          <a:xfrm flipH="1">
            <a:off x="2755509" y="3562056"/>
            <a:ext cx="1709928" cy="2286533"/>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sp>
        <p:nvSpPr>
          <p:cNvPr id="24" name="橢圓 23">
            <a:extLst>
              <a:ext uri="{FF2B5EF4-FFF2-40B4-BE49-F238E27FC236}">
                <a16:creationId xmlns:a16="http://schemas.microsoft.com/office/drawing/2014/main" id="{F38ED348-2F7C-47D5-8BE2-0A69E0042628}"/>
              </a:ext>
            </a:extLst>
          </p:cNvPr>
          <p:cNvSpPr/>
          <p:nvPr/>
        </p:nvSpPr>
        <p:spPr>
          <a:xfrm>
            <a:off x="4521337" y="2947386"/>
            <a:ext cx="1435608" cy="6730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827037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39CB30CF-C3B1-40E2-B215-97CD99EB349F}"/>
              </a:ext>
            </a:extLst>
          </p:cNvPr>
          <p:cNvSpPr>
            <a:spLocks noGrp="1"/>
          </p:cNvSpPr>
          <p:nvPr>
            <p:ph idx="1"/>
          </p:nvPr>
        </p:nvSpPr>
        <p:spPr>
          <a:xfrm>
            <a:off x="7389506" y="681135"/>
            <a:ext cx="3204838" cy="4103929"/>
          </a:xfrm>
        </p:spPr>
        <p:txBody>
          <a:bodyPr/>
          <a:lstStyle/>
          <a:p>
            <a:pPr lvl="3"/>
            <a:endParaRPr lang="zh-TW" altLang="en-US" dirty="0"/>
          </a:p>
        </p:txBody>
      </p:sp>
      <p:sp>
        <p:nvSpPr>
          <p:cNvPr id="4" name="文字版面配置區 3">
            <a:extLst>
              <a:ext uri="{FF2B5EF4-FFF2-40B4-BE49-F238E27FC236}">
                <a16:creationId xmlns:a16="http://schemas.microsoft.com/office/drawing/2014/main" id="{B61E6DD0-D0AE-498F-A10A-67C401F6C5C0}"/>
              </a:ext>
            </a:extLst>
          </p:cNvPr>
          <p:cNvSpPr>
            <a:spLocks noGrp="1"/>
          </p:cNvSpPr>
          <p:nvPr>
            <p:ph type="body" sz="half" idx="2"/>
          </p:nvPr>
        </p:nvSpPr>
        <p:spPr>
          <a:xfrm>
            <a:off x="759867" y="195987"/>
            <a:ext cx="6232202" cy="5973904"/>
          </a:xfrm>
        </p:spPr>
        <p:txBody>
          <a:bodyPr>
            <a:noAutofit/>
          </a:bodyPr>
          <a:lstStyle/>
          <a:p>
            <a:r>
              <a:rPr lang="en-US" altLang="zh-TW" sz="2400" b="1" dirty="0">
                <a:solidFill>
                  <a:schemeClr val="accent2"/>
                </a:solidFill>
              </a:rPr>
              <a:t>(</a:t>
            </a:r>
            <a:r>
              <a:rPr lang="zh-TW" altLang="zh-TW" sz="2400" b="1" dirty="0">
                <a:solidFill>
                  <a:schemeClr val="accent2"/>
                </a:solidFill>
              </a:rPr>
              <a:t>推展計劃</a:t>
            </a:r>
            <a:r>
              <a:rPr lang="en-US" altLang="zh-TW" sz="2400" b="1" dirty="0">
                <a:solidFill>
                  <a:schemeClr val="accent2"/>
                </a:solidFill>
              </a:rPr>
              <a:t>)</a:t>
            </a:r>
            <a:endParaRPr lang="zh-TW" altLang="zh-TW" sz="2400" dirty="0">
              <a:solidFill>
                <a:schemeClr val="accent2"/>
              </a:solidFill>
            </a:endParaRPr>
          </a:p>
          <a:p>
            <a:r>
              <a:rPr lang="en-US" altLang="zh-TW" sz="1600" dirty="0">
                <a:solidFill>
                  <a:srgbClr val="7030A0"/>
                </a:solidFill>
              </a:rPr>
              <a:t>       </a:t>
            </a:r>
            <a:r>
              <a:rPr lang="zh-TW" altLang="zh-TW" sz="2000" dirty="0">
                <a:solidFill>
                  <a:srgbClr val="7030A0"/>
                </a:solidFill>
              </a:rPr>
              <a:t>為配合「地區治理專組」有關「改善行人設施、確保道路安全」策略方針，運輸署正與聯同機電工程署在各區共約</a:t>
            </a:r>
            <a:r>
              <a:rPr lang="en-US" altLang="zh-TW" sz="2000" dirty="0">
                <a:solidFill>
                  <a:srgbClr val="7030A0"/>
                </a:solidFill>
              </a:rPr>
              <a:t>100</a:t>
            </a:r>
            <a:r>
              <a:rPr lang="zh-TW" altLang="zh-TW" sz="2000" dirty="0">
                <a:solidFill>
                  <a:srgbClr val="7030A0"/>
                </a:solidFill>
              </a:rPr>
              <a:t>個行人過路處黑點或過往較多出現車輛與行人碰撞意外的交通燈控制路口安裝投射紅光的輔助裝置。有關安裝工程已於</a:t>
            </a:r>
            <a:r>
              <a:rPr lang="en-US" altLang="zh-TW" sz="2000" dirty="0">
                <a:solidFill>
                  <a:srgbClr val="7030A0"/>
                </a:solidFill>
              </a:rPr>
              <a:t>2023</a:t>
            </a:r>
            <a:r>
              <a:rPr lang="zh-TW" altLang="zh-TW" sz="2000" dirty="0">
                <a:solidFill>
                  <a:srgbClr val="7030A0"/>
                </a:solidFill>
              </a:rPr>
              <a:t>年</a:t>
            </a:r>
            <a:r>
              <a:rPr lang="en-US" altLang="zh-TW" sz="2000" dirty="0">
                <a:solidFill>
                  <a:srgbClr val="7030A0"/>
                </a:solidFill>
              </a:rPr>
              <a:t>11</a:t>
            </a:r>
            <a:r>
              <a:rPr lang="zh-TW" altLang="zh-TW" sz="2000" dirty="0">
                <a:solidFill>
                  <a:srgbClr val="7030A0"/>
                </a:solidFill>
              </a:rPr>
              <a:t>月陸續開始，預計在</a:t>
            </a:r>
            <a:r>
              <a:rPr lang="en-US" altLang="zh-TW" sz="2000" dirty="0">
                <a:solidFill>
                  <a:srgbClr val="7030A0"/>
                </a:solidFill>
              </a:rPr>
              <a:t>2024</a:t>
            </a:r>
            <a:r>
              <a:rPr lang="zh-TW" altLang="zh-TW" sz="2000" dirty="0">
                <a:solidFill>
                  <a:srgbClr val="7030A0"/>
                </a:solidFill>
              </a:rPr>
              <a:t>年底前完成。</a:t>
            </a:r>
            <a:endParaRPr lang="zh-TW" altLang="en-US" sz="2000" dirty="0">
              <a:solidFill>
                <a:srgbClr val="7030A0"/>
              </a:solidFill>
            </a:endParaRPr>
          </a:p>
          <a:p>
            <a:endParaRPr lang="en-US" altLang="zh-TW" sz="2400" b="1" dirty="0">
              <a:solidFill>
                <a:schemeClr val="accent2"/>
              </a:solidFill>
            </a:endParaRPr>
          </a:p>
          <a:p>
            <a:r>
              <a:rPr lang="en-US" altLang="zh-TW" sz="2400" b="1" dirty="0">
                <a:solidFill>
                  <a:schemeClr val="accent2"/>
                </a:solidFill>
              </a:rPr>
              <a:t>(</a:t>
            </a:r>
            <a:r>
              <a:rPr lang="zh-TW" altLang="zh-TW" sz="2400" b="1" dirty="0">
                <a:solidFill>
                  <a:schemeClr val="accent2"/>
                </a:solidFill>
              </a:rPr>
              <a:t>如何運作</a:t>
            </a:r>
            <a:r>
              <a:rPr lang="en-US" altLang="zh-TW" sz="2400" b="1" dirty="0">
                <a:solidFill>
                  <a:schemeClr val="accent2"/>
                </a:solidFill>
              </a:rPr>
              <a:t>)</a:t>
            </a:r>
            <a:endParaRPr lang="zh-TW" altLang="zh-TW" sz="2400" dirty="0">
              <a:solidFill>
                <a:schemeClr val="accent2"/>
              </a:solidFill>
            </a:endParaRPr>
          </a:p>
          <a:p>
            <a:pPr marL="457200" lvl="0" indent="-457200">
              <a:buFont typeface="+mj-lt"/>
              <a:buAutoNum type="arabicPeriod"/>
            </a:pPr>
            <a:r>
              <a:rPr lang="zh-TW" altLang="zh-TW" sz="2000" dirty="0">
                <a:solidFill>
                  <a:srgbClr val="7030A0"/>
                </a:solidFill>
              </a:rPr>
              <a:t>紅光只會在「紅色人像」燈號亮着時發出，在「綠色人像」亮着或閃動時它會熄掉。</a:t>
            </a:r>
            <a:endParaRPr lang="en-US" altLang="zh-TW" sz="2000" dirty="0">
              <a:solidFill>
                <a:srgbClr val="7030A0"/>
              </a:solidFill>
            </a:endParaRPr>
          </a:p>
          <a:p>
            <a:pPr marL="457200" indent="-457200">
              <a:buFont typeface="+mj-lt"/>
              <a:buAutoNum type="arabicPeriod"/>
            </a:pPr>
            <a:r>
              <a:rPr lang="zh-TW" altLang="zh-TW" sz="2000" dirty="0">
                <a:solidFill>
                  <a:srgbClr val="7030A0"/>
                </a:solidFill>
              </a:rPr>
              <a:t>紅光的強度會隨着周圍光線情況而自動調節。</a:t>
            </a:r>
          </a:p>
          <a:p>
            <a:pPr marL="457200" indent="-457200">
              <a:buFont typeface="+mj-lt"/>
              <a:buAutoNum type="arabicPeriod"/>
            </a:pPr>
            <a:r>
              <a:rPr lang="zh-TW" altLang="zh-TW" sz="2000" dirty="0">
                <a:solidFill>
                  <a:srgbClr val="7030A0"/>
                </a:solidFill>
              </a:rPr>
              <a:t>裝置所發出的紅光對行人是安全的。</a:t>
            </a:r>
          </a:p>
          <a:p>
            <a:pPr marL="457200" indent="-457200">
              <a:buFont typeface="+mj-lt"/>
              <a:buAutoNum type="arabicPeriod"/>
            </a:pPr>
            <a:r>
              <a:rPr lang="zh-TW" altLang="zh-TW" sz="2000" dirty="0">
                <a:solidFill>
                  <a:srgbClr val="7030A0"/>
                </a:solidFill>
              </a:rPr>
              <a:t>輔助性質</a:t>
            </a:r>
            <a:r>
              <a:rPr lang="en-US" altLang="zh-TW" sz="2000" dirty="0">
                <a:solidFill>
                  <a:srgbClr val="7030A0"/>
                </a:solidFill>
              </a:rPr>
              <a:t> – </a:t>
            </a:r>
            <a:r>
              <a:rPr lang="zh-TW" altLang="zh-TW" sz="2000" dirty="0">
                <a:solidFill>
                  <a:srgbClr val="7030A0"/>
                </a:solidFill>
              </a:rPr>
              <a:t>此裝置只是用來幫助而不是取代現有交通燈號的功能 。</a:t>
            </a:r>
            <a:endParaRPr lang="en-US" altLang="zh-TW" sz="2000" dirty="0">
              <a:solidFill>
                <a:srgbClr val="7030A0"/>
              </a:solidFill>
            </a:endParaRPr>
          </a:p>
        </p:txBody>
      </p:sp>
      <p:sp>
        <p:nvSpPr>
          <p:cNvPr id="5" name="日期版面配置區 4">
            <a:extLst>
              <a:ext uri="{FF2B5EF4-FFF2-40B4-BE49-F238E27FC236}">
                <a16:creationId xmlns:a16="http://schemas.microsoft.com/office/drawing/2014/main" id="{727B67AB-F583-45C4-8698-F3E49380AB58}"/>
              </a:ext>
            </a:extLst>
          </p:cNvPr>
          <p:cNvSpPr>
            <a:spLocks noGrp="1"/>
          </p:cNvSpPr>
          <p:nvPr>
            <p:ph type="dt" sz="half" idx="10"/>
          </p:nvPr>
        </p:nvSpPr>
        <p:spPr/>
        <p:txBody>
          <a:bodyPr/>
          <a:lstStyle/>
          <a:p>
            <a:fld id="{86D72111-2BF8-49E3-AA06-55BC47AB46EA}" type="datetime1">
              <a:rPr lang="zh-TW" altLang="en-US" smtClean="0"/>
              <a:t>2024/9/24</a:t>
            </a:fld>
            <a:endParaRPr lang="en-US" dirty="0"/>
          </a:p>
        </p:txBody>
      </p:sp>
      <p:pic>
        <p:nvPicPr>
          <p:cNvPr id="6" name="圖片 5">
            <a:extLst>
              <a:ext uri="{FF2B5EF4-FFF2-40B4-BE49-F238E27FC236}">
                <a16:creationId xmlns:a16="http://schemas.microsoft.com/office/drawing/2014/main" id="{18779EEA-0DBA-49E0-9692-38BC20C1D21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9506" y="681135"/>
            <a:ext cx="3865396" cy="5148486"/>
          </a:xfrm>
          <a:prstGeom prst="rect">
            <a:avLst/>
          </a:prstGeom>
          <a:noFill/>
          <a:ln>
            <a:noFill/>
          </a:ln>
        </p:spPr>
      </p:pic>
    </p:spTree>
    <p:extLst>
      <p:ext uri="{BB962C8B-B14F-4D97-AF65-F5344CB8AC3E}">
        <p14:creationId xmlns:p14="http://schemas.microsoft.com/office/powerpoint/2010/main" val="20218506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455183-9D2A-4F04-A93F-CC9F6DB78EC4}"/>
              </a:ext>
            </a:extLst>
          </p:cNvPr>
          <p:cNvSpPr>
            <a:spLocks noGrp="1"/>
          </p:cNvSpPr>
          <p:nvPr>
            <p:ph type="title"/>
          </p:nvPr>
        </p:nvSpPr>
        <p:spPr>
          <a:xfrm>
            <a:off x="1025236" y="171005"/>
            <a:ext cx="7409357" cy="561015"/>
          </a:xfrm>
        </p:spPr>
        <p:txBody>
          <a:bodyPr>
            <a:noAutofit/>
          </a:bodyPr>
          <a:lstStyle/>
          <a:p>
            <a:r>
              <a:rPr lang="en-US" altLang="zh-TW" sz="2400" i="1" dirty="0">
                <a:solidFill>
                  <a:schemeClr val="tx1"/>
                </a:solidFill>
                <a:latin typeface="+mj-ea"/>
              </a:rPr>
              <a:t>B.  </a:t>
            </a:r>
            <a:r>
              <a:rPr lang="zh-TW" altLang="zh-TW" sz="2400" b="1" i="1" dirty="0">
                <a:solidFill>
                  <a:schemeClr val="tx1"/>
                </a:solidFill>
                <a:latin typeface="+mj-ea"/>
              </a:rPr>
              <a:t>長者八達通輔助裝置 </a:t>
            </a:r>
            <a:r>
              <a:rPr lang="en-US" altLang="zh-TW" sz="2400" b="1" i="1" dirty="0">
                <a:solidFill>
                  <a:schemeClr val="tx1"/>
                </a:solidFill>
                <a:latin typeface="+mj-ea"/>
              </a:rPr>
              <a:t>(Octopus Smart Device)  </a:t>
            </a:r>
            <a:r>
              <a:rPr lang="en-US" altLang="zh-TW" sz="2400" b="1" i="1" dirty="0">
                <a:solidFill>
                  <a:schemeClr val="tx1"/>
                </a:solidFill>
              </a:rPr>
              <a:t>  </a:t>
            </a:r>
            <a:endParaRPr lang="zh-TW" altLang="en-US" sz="2400" i="1" dirty="0">
              <a:solidFill>
                <a:schemeClr val="tx1"/>
              </a:solidFill>
            </a:endParaRPr>
          </a:p>
        </p:txBody>
      </p:sp>
      <p:sp>
        <p:nvSpPr>
          <p:cNvPr id="3" name="內容版面配置區 2">
            <a:extLst>
              <a:ext uri="{FF2B5EF4-FFF2-40B4-BE49-F238E27FC236}">
                <a16:creationId xmlns:a16="http://schemas.microsoft.com/office/drawing/2014/main" id="{2E806532-0FD2-4E89-9DAF-F3DF07542CCA}"/>
              </a:ext>
            </a:extLst>
          </p:cNvPr>
          <p:cNvSpPr>
            <a:spLocks noGrp="1"/>
          </p:cNvSpPr>
          <p:nvPr>
            <p:ph idx="1"/>
          </p:nvPr>
        </p:nvSpPr>
        <p:spPr>
          <a:xfrm>
            <a:off x="1269507" y="5853829"/>
            <a:ext cx="6522457" cy="833166"/>
          </a:xfrm>
        </p:spPr>
        <p:txBody>
          <a:bodyPr/>
          <a:lstStyle/>
          <a:p>
            <a:r>
              <a:rPr lang="zh-TW" altLang="zh-TW" sz="2000" b="1" i="1" dirty="0">
                <a:solidFill>
                  <a:srgbClr val="FF0000"/>
                </a:solidFill>
              </a:rPr>
              <a:t>現時智能裝置已安裝在全港二十一個交通燈行人路。</a:t>
            </a:r>
            <a:endParaRPr lang="zh-TW" altLang="zh-TW" sz="2000" b="1" dirty="0">
              <a:solidFill>
                <a:srgbClr val="FF0000"/>
              </a:solidFill>
            </a:endParaRPr>
          </a:p>
          <a:p>
            <a:pPr marL="0" indent="0">
              <a:buNone/>
            </a:pPr>
            <a:endParaRPr lang="zh-TW" altLang="en-US" b="1" dirty="0"/>
          </a:p>
        </p:txBody>
      </p:sp>
      <p:sp>
        <p:nvSpPr>
          <p:cNvPr id="4" name="文字版面配置區 3">
            <a:extLst>
              <a:ext uri="{FF2B5EF4-FFF2-40B4-BE49-F238E27FC236}">
                <a16:creationId xmlns:a16="http://schemas.microsoft.com/office/drawing/2014/main" id="{6E3B805B-55B3-486D-BCE8-C317C930079C}"/>
              </a:ext>
            </a:extLst>
          </p:cNvPr>
          <p:cNvSpPr>
            <a:spLocks noGrp="1"/>
          </p:cNvSpPr>
          <p:nvPr>
            <p:ph type="body" sz="half" idx="2"/>
          </p:nvPr>
        </p:nvSpPr>
        <p:spPr>
          <a:xfrm>
            <a:off x="1174483" y="1028169"/>
            <a:ext cx="6522457" cy="1182371"/>
          </a:xfrm>
        </p:spPr>
        <p:txBody>
          <a:bodyPr>
            <a:normAutofit/>
          </a:bodyPr>
          <a:lstStyle/>
          <a:p>
            <a:r>
              <a:rPr lang="en-US" altLang="zh-TW" dirty="0"/>
              <a:t>       </a:t>
            </a:r>
            <a:r>
              <a:rPr lang="zh-TW" altLang="zh-TW" sz="2000" dirty="0">
                <a:solidFill>
                  <a:srgbClr val="FF0000"/>
                </a:solidFill>
              </a:rPr>
              <a:t>由於香港長者人口日漸增加，為協助建設長者友善社區，運輸署採用八達通科技在智能裝置內，延長行人閃動「綠色人像燈」時間，方便長者或殘疾人士橫過馬路。</a:t>
            </a:r>
          </a:p>
          <a:p>
            <a:endParaRPr lang="zh-TW" altLang="en-US" dirty="0"/>
          </a:p>
        </p:txBody>
      </p:sp>
      <p:sp>
        <p:nvSpPr>
          <p:cNvPr id="5" name="日期版面配置區 4">
            <a:extLst>
              <a:ext uri="{FF2B5EF4-FFF2-40B4-BE49-F238E27FC236}">
                <a16:creationId xmlns:a16="http://schemas.microsoft.com/office/drawing/2014/main" id="{1512B5D0-AFCF-464C-9889-84E1489FC413}"/>
              </a:ext>
            </a:extLst>
          </p:cNvPr>
          <p:cNvSpPr>
            <a:spLocks noGrp="1"/>
          </p:cNvSpPr>
          <p:nvPr>
            <p:ph type="dt" sz="half" idx="10"/>
          </p:nvPr>
        </p:nvSpPr>
        <p:spPr/>
        <p:txBody>
          <a:bodyPr/>
          <a:lstStyle/>
          <a:p>
            <a:fld id="{86D72111-2BF8-49E3-AA06-55BC47AB46EA}" type="datetime1">
              <a:rPr lang="zh-TW" altLang="en-US" smtClean="0"/>
              <a:t>2024/9/24</a:t>
            </a:fld>
            <a:endParaRPr lang="en-US" dirty="0"/>
          </a:p>
        </p:txBody>
      </p:sp>
      <p:pic>
        <p:nvPicPr>
          <p:cNvPr id="6" name="圖片 5">
            <a:extLst>
              <a:ext uri="{FF2B5EF4-FFF2-40B4-BE49-F238E27FC236}">
                <a16:creationId xmlns:a16="http://schemas.microsoft.com/office/drawing/2014/main" id="{CDF92934-303C-4E25-BD3B-03E7C8407781}"/>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645922" y="2210540"/>
            <a:ext cx="3560325" cy="3597788"/>
          </a:xfrm>
          <a:prstGeom prst="rect">
            <a:avLst/>
          </a:prstGeom>
          <a:noFill/>
          <a:ln>
            <a:noFill/>
          </a:ln>
        </p:spPr>
      </p:pic>
    </p:spTree>
    <p:extLst>
      <p:ext uri="{BB962C8B-B14F-4D97-AF65-F5344CB8AC3E}">
        <p14:creationId xmlns:p14="http://schemas.microsoft.com/office/powerpoint/2010/main" val="456250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D3FD5AAF-4AAA-4F4B-AA82-CAC5746581D8}"/>
              </a:ext>
            </a:extLst>
          </p:cNvPr>
          <p:cNvPicPr/>
          <p:nvPr/>
        </p:nvPicPr>
        <p:blipFill>
          <a:blip r:embed="rId2"/>
          <a:stretch>
            <a:fillRect/>
          </a:stretch>
        </p:blipFill>
        <p:spPr>
          <a:xfrm>
            <a:off x="390617" y="138747"/>
            <a:ext cx="8531441" cy="6719253"/>
          </a:xfrm>
          <a:prstGeom prst="rect">
            <a:avLst/>
          </a:prstGeom>
        </p:spPr>
      </p:pic>
    </p:spTree>
    <p:extLst>
      <p:ext uri="{BB962C8B-B14F-4D97-AF65-F5344CB8AC3E}">
        <p14:creationId xmlns:p14="http://schemas.microsoft.com/office/powerpoint/2010/main" val="20581596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期版面配置區 4">
            <a:extLst>
              <a:ext uri="{FF2B5EF4-FFF2-40B4-BE49-F238E27FC236}">
                <a16:creationId xmlns:a16="http://schemas.microsoft.com/office/drawing/2014/main" id="{A4618605-9A99-49E3-8F84-D49ADDAA523E}"/>
              </a:ext>
            </a:extLst>
          </p:cNvPr>
          <p:cNvSpPr>
            <a:spLocks noGrp="1"/>
          </p:cNvSpPr>
          <p:nvPr>
            <p:ph type="dt" sz="half" idx="10"/>
          </p:nvPr>
        </p:nvSpPr>
        <p:spPr/>
        <p:txBody>
          <a:bodyPr/>
          <a:lstStyle/>
          <a:p>
            <a:fld id="{86D72111-2BF8-49E3-AA06-55BC47AB46EA}" type="datetime1">
              <a:rPr lang="zh-TW" altLang="en-US" smtClean="0"/>
              <a:t>2024/9/24</a:t>
            </a:fld>
            <a:endParaRPr lang="en-US" dirty="0"/>
          </a:p>
        </p:txBody>
      </p:sp>
      <p:pic>
        <p:nvPicPr>
          <p:cNvPr id="6" name="圖片 5">
            <a:extLst>
              <a:ext uri="{FF2B5EF4-FFF2-40B4-BE49-F238E27FC236}">
                <a16:creationId xmlns:a16="http://schemas.microsoft.com/office/drawing/2014/main" id="{F2449D3E-5397-46F0-828F-95F82C0655A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24873" y="83374"/>
            <a:ext cx="8478982" cy="6691251"/>
          </a:xfrm>
          <a:prstGeom prst="rect">
            <a:avLst/>
          </a:prstGeom>
          <a:noFill/>
          <a:ln>
            <a:noFill/>
          </a:ln>
        </p:spPr>
      </p:pic>
    </p:spTree>
    <p:extLst>
      <p:ext uri="{BB962C8B-B14F-4D97-AF65-F5344CB8AC3E}">
        <p14:creationId xmlns:p14="http://schemas.microsoft.com/office/powerpoint/2010/main" val="37829351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81FF38F-760B-4888-8291-A2B367FBD9DE}"/>
              </a:ext>
            </a:extLst>
          </p:cNvPr>
          <p:cNvSpPr>
            <a:spLocks noGrp="1"/>
          </p:cNvSpPr>
          <p:nvPr>
            <p:ph type="title"/>
          </p:nvPr>
        </p:nvSpPr>
        <p:spPr>
          <a:xfrm>
            <a:off x="905164" y="306388"/>
            <a:ext cx="8426162" cy="1320800"/>
          </a:xfrm>
        </p:spPr>
        <p:txBody>
          <a:bodyPr vert="horz" lIns="91440" tIns="45720" rIns="91440" bIns="45720" rtlCol="0" anchor="t">
            <a:normAutofit/>
          </a:bodyPr>
          <a:lstStyle/>
          <a:p>
            <a:r>
              <a:rPr lang="en-US" altLang="zh-TW" sz="2400" b="1" i="1" dirty="0">
                <a:solidFill>
                  <a:schemeClr val="tx1"/>
                </a:solidFill>
                <a:latin typeface="+mj-ea"/>
              </a:rPr>
              <a:t>C.   </a:t>
            </a:r>
            <a:r>
              <a:rPr lang="zh-TW" altLang="en-US" sz="2400" b="1" i="1" dirty="0">
                <a:solidFill>
                  <a:schemeClr val="tx1"/>
                </a:solidFill>
                <a:latin typeface="+mj-ea"/>
              </a:rPr>
              <a:t>熱能探測器輔助裝置 </a:t>
            </a:r>
            <a:r>
              <a:rPr lang="en-US" altLang="zh-TW" sz="2400" b="1" i="1" dirty="0">
                <a:solidFill>
                  <a:schemeClr val="tx1"/>
                </a:solidFill>
                <a:latin typeface="+mj-ea"/>
              </a:rPr>
              <a:t>(Thermal Sensor Smart Device)</a:t>
            </a:r>
          </a:p>
        </p:txBody>
      </p:sp>
      <p:pic>
        <p:nvPicPr>
          <p:cNvPr id="7" name="圖片 6">
            <a:extLst>
              <a:ext uri="{FF2B5EF4-FFF2-40B4-BE49-F238E27FC236}">
                <a16:creationId xmlns:a16="http://schemas.microsoft.com/office/drawing/2014/main" id="{E35EF97F-D0CB-450B-9F42-D9BF38D0C4FF}"/>
              </a:ext>
            </a:extLst>
          </p:cNvPr>
          <p:cNvPicPr/>
          <p:nvPr/>
        </p:nvPicPr>
        <p:blipFill>
          <a:blip r:embed="rId2" cstate="print">
            <a:extLst>
              <a:ext uri="{28A0092B-C50C-407E-A947-70E740481C1C}">
                <a14:useLocalDpi xmlns:a14="http://schemas.microsoft.com/office/drawing/2010/main" val="0"/>
              </a:ext>
            </a:extLst>
          </a:blip>
          <a:srcRect l="33047" r="18433" b="-3"/>
          <a:stretch/>
        </p:blipFill>
        <p:spPr bwMode="auto">
          <a:xfrm>
            <a:off x="649075" y="2158073"/>
            <a:ext cx="2625335" cy="3882362"/>
          </a:xfrm>
          <a:prstGeom prst="rect">
            <a:avLst/>
          </a:prstGeom>
          <a:noFill/>
        </p:spPr>
      </p:pic>
      <p:pic>
        <p:nvPicPr>
          <p:cNvPr id="6" name="內容版面配置區 5">
            <a:extLst>
              <a:ext uri="{FF2B5EF4-FFF2-40B4-BE49-F238E27FC236}">
                <a16:creationId xmlns:a16="http://schemas.microsoft.com/office/drawing/2014/main" id="{DED513A8-C585-47E0-8189-9D3D4039B458}"/>
              </a:ext>
            </a:extLst>
          </p:cNvPr>
          <p:cNvPicPr>
            <a:picLocks noGrp="1"/>
          </p:cNvPicPr>
          <p:nvPr>
            <p:ph idx="1"/>
          </p:nvPr>
        </p:nvPicPr>
        <p:blipFill>
          <a:blip r:embed="rId3">
            <a:extLst>
              <a:ext uri="{28A0092B-C50C-407E-A947-70E740481C1C}">
                <a14:useLocalDpi xmlns:a14="http://schemas.microsoft.com/office/drawing/2010/main" val="0"/>
              </a:ext>
            </a:extLst>
          </a:blip>
          <a:srcRect l="32150" r="4882" b="-4"/>
          <a:stretch/>
        </p:blipFill>
        <p:spPr bwMode="auto">
          <a:xfrm>
            <a:off x="3489245" y="2158073"/>
            <a:ext cx="2625335" cy="3882362"/>
          </a:xfrm>
          <a:prstGeom prst="rect">
            <a:avLst/>
          </a:prstGeom>
          <a:noFill/>
        </p:spPr>
      </p:pic>
      <p:sp>
        <p:nvSpPr>
          <p:cNvPr id="4" name="文字版面配置區 3">
            <a:extLst>
              <a:ext uri="{FF2B5EF4-FFF2-40B4-BE49-F238E27FC236}">
                <a16:creationId xmlns:a16="http://schemas.microsoft.com/office/drawing/2014/main" id="{8ADC44DB-6357-4C48-8DC3-9EA37FA93E67}"/>
              </a:ext>
            </a:extLst>
          </p:cNvPr>
          <p:cNvSpPr>
            <a:spLocks noGrp="1"/>
          </p:cNvSpPr>
          <p:nvPr>
            <p:ph type="body" sz="half" idx="2"/>
          </p:nvPr>
        </p:nvSpPr>
        <p:spPr>
          <a:xfrm>
            <a:off x="6325880" y="2160589"/>
            <a:ext cx="2948121" cy="3880773"/>
          </a:xfrm>
        </p:spPr>
        <p:txBody>
          <a:bodyPr vert="horz" lIns="91440" tIns="45720" rIns="91440" bIns="45720" rtlCol="0">
            <a:normAutofit/>
          </a:bodyPr>
          <a:lstStyle/>
          <a:p>
            <a:pPr>
              <a:buFont typeface="Wingdings 3" charset="2"/>
              <a:buChar char=""/>
            </a:pPr>
            <a:r>
              <a:rPr lang="en-US" altLang="zh-TW" sz="2400" b="1" i="1" dirty="0"/>
              <a:t>--- </a:t>
            </a:r>
            <a:r>
              <a:rPr lang="zh-TW" altLang="en-US" sz="2400" b="1" i="1" dirty="0"/>
              <a:t>可以代替人手按掣的熱能探測器，更加方便市民横過馬路。</a:t>
            </a:r>
          </a:p>
          <a:p>
            <a:pPr>
              <a:buFont typeface="Wingdings 3" charset="2"/>
              <a:buChar char=""/>
            </a:pPr>
            <a:endParaRPr lang="en-US" altLang="zh-TW" dirty="0"/>
          </a:p>
        </p:txBody>
      </p:sp>
      <p:sp>
        <p:nvSpPr>
          <p:cNvPr id="5" name="日期版面配置區 4">
            <a:extLst>
              <a:ext uri="{FF2B5EF4-FFF2-40B4-BE49-F238E27FC236}">
                <a16:creationId xmlns:a16="http://schemas.microsoft.com/office/drawing/2014/main" id="{580B1119-E436-4A69-A0C5-E0D7B3854E82}"/>
              </a:ext>
            </a:extLst>
          </p:cNvPr>
          <p:cNvSpPr>
            <a:spLocks noGrp="1"/>
          </p:cNvSpPr>
          <p:nvPr>
            <p:ph type="dt" sz="half" idx="10"/>
          </p:nvPr>
        </p:nvSpPr>
        <p:spPr>
          <a:xfrm>
            <a:off x="6095693" y="6041362"/>
            <a:ext cx="2021380" cy="365125"/>
          </a:xfrm>
        </p:spPr>
        <p:txBody>
          <a:bodyPr vert="horz" lIns="91440" tIns="45720" rIns="91440" bIns="45720" rtlCol="0" anchor="ctr">
            <a:normAutofit/>
          </a:bodyPr>
          <a:lstStyle/>
          <a:p>
            <a:pPr defTabSz="914400">
              <a:spcAft>
                <a:spcPts val="600"/>
              </a:spcAft>
            </a:pPr>
            <a:fld id="{86D72111-2BF8-49E3-AA06-55BC47AB46EA}" type="datetime1">
              <a:rPr lang="zh-TW" altLang="en-US" smtClean="0"/>
              <a:pPr defTabSz="914400">
                <a:spcAft>
                  <a:spcPts val="600"/>
                </a:spcAft>
              </a:pPr>
              <a:t>2024/9/24</a:t>
            </a:fld>
            <a:endParaRPr lang="en-US"/>
          </a:p>
        </p:txBody>
      </p:sp>
    </p:spTree>
    <p:extLst>
      <p:ext uri="{BB962C8B-B14F-4D97-AF65-F5344CB8AC3E}">
        <p14:creationId xmlns:p14="http://schemas.microsoft.com/office/powerpoint/2010/main" val="10085668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3F3FCA4-6CE3-4F81-BF81-C8567C7F56B9}"/>
              </a:ext>
            </a:extLst>
          </p:cNvPr>
          <p:cNvSpPr>
            <a:spLocks noGrp="1"/>
          </p:cNvSpPr>
          <p:nvPr>
            <p:ph type="title"/>
          </p:nvPr>
        </p:nvSpPr>
        <p:spPr>
          <a:xfrm>
            <a:off x="581891" y="206516"/>
            <a:ext cx="7535181" cy="489994"/>
          </a:xfrm>
        </p:spPr>
        <p:txBody>
          <a:bodyPr>
            <a:normAutofit/>
          </a:bodyPr>
          <a:lstStyle/>
          <a:p>
            <a:r>
              <a:rPr lang="en-US" altLang="zh-TW" sz="2400" b="1" i="1" dirty="0"/>
              <a:t>   </a:t>
            </a:r>
            <a:r>
              <a:rPr lang="en-US" altLang="zh-TW" sz="2400" b="1" i="1" dirty="0">
                <a:solidFill>
                  <a:schemeClr val="tx1"/>
                </a:solidFill>
                <a:latin typeface="+mj-ea"/>
              </a:rPr>
              <a:t>D.    Parking Vacancy Detection System (PVDS)</a:t>
            </a:r>
            <a:endParaRPr lang="zh-TW" altLang="en-US" sz="2400" dirty="0">
              <a:solidFill>
                <a:schemeClr val="tx1"/>
              </a:solidFill>
              <a:latin typeface="+mj-ea"/>
            </a:endParaRPr>
          </a:p>
        </p:txBody>
      </p:sp>
      <p:sp>
        <p:nvSpPr>
          <p:cNvPr id="4" name="文字版面配置區 3">
            <a:extLst>
              <a:ext uri="{FF2B5EF4-FFF2-40B4-BE49-F238E27FC236}">
                <a16:creationId xmlns:a16="http://schemas.microsoft.com/office/drawing/2014/main" id="{E8C3C0EC-613C-4683-852C-C9450066797F}"/>
              </a:ext>
            </a:extLst>
          </p:cNvPr>
          <p:cNvSpPr>
            <a:spLocks noGrp="1"/>
          </p:cNvSpPr>
          <p:nvPr>
            <p:ph type="body" sz="half" idx="2"/>
          </p:nvPr>
        </p:nvSpPr>
        <p:spPr>
          <a:xfrm>
            <a:off x="1216241" y="871203"/>
            <a:ext cx="8570843" cy="1108517"/>
          </a:xfrm>
        </p:spPr>
        <p:txBody>
          <a:bodyPr>
            <a:normAutofit lnSpcReduction="10000"/>
          </a:bodyPr>
          <a:lstStyle/>
          <a:p>
            <a:r>
              <a:rPr lang="en-US" altLang="zh-TW" dirty="0"/>
              <a:t>       </a:t>
            </a:r>
            <a:r>
              <a:rPr lang="zh-TW" altLang="zh-TW" sz="2400" i="1" dirty="0">
                <a:solidFill>
                  <a:srgbClr val="FF0000"/>
                </a:solidFill>
                <a:latin typeface="+mj-ea"/>
                <a:ea typeface="+mj-ea"/>
              </a:rPr>
              <a:t>為了讓駕駛者獲取非咪錶路旁泊車位的實時空置資訊，運輸署已於約</a:t>
            </a:r>
            <a:r>
              <a:rPr lang="en-US" altLang="zh-TW" sz="2400" i="1" dirty="0">
                <a:solidFill>
                  <a:srgbClr val="FF0000"/>
                </a:solidFill>
                <a:latin typeface="+mj-ea"/>
                <a:ea typeface="+mj-ea"/>
              </a:rPr>
              <a:t>250</a:t>
            </a:r>
            <a:r>
              <a:rPr lang="zh-TW" altLang="zh-TW" sz="2400" i="1" dirty="0">
                <a:solidFill>
                  <a:srgbClr val="FF0000"/>
                </a:solidFill>
                <a:latin typeface="+mj-ea"/>
                <a:ea typeface="+mj-ea"/>
              </a:rPr>
              <a:t>個非咪錶路旁泊車位試行安裝感應器，以探測該區泊車位是否已被佔用。</a:t>
            </a:r>
          </a:p>
          <a:p>
            <a:endParaRPr lang="zh-TW" altLang="en-US" dirty="0"/>
          </a:p>
        </p:txBody>
      </p:sp>
      <p:sp>
        <p:nvSpPr>
          <p:cNvPr id="5" name="日期版面配置區 4">
            <a:extLst>
              <a:ext uri="{FF2B5EF4-FFF2-40B4-BE49-F238E27FC236}">
                <a16:creationId xmlns:a16="http://schemas.microsoft.com/office/drawing/2014/main" id="{D94843FD-E73B-4B4B-9F61-66C706E983C6}"/>
              </a:ext>
            </a:extLst>
          </p:cNvPr>
          <p:cNvSpPr>
            <a:spLocks noGrp="1"/>
          </p:cNvSpPr>
          <p:nvPr>
            <p:ph type="dt" sz="half" idx="10"/>
          </p:nvPr>
        </p:nvSpPr>
        <p:spPr/>
        <p:txBody>
          <a:bodyPr/>
          <a:lstStyle/>
          <a:p>
            <a:fld id="{86D72111-2BF8-49E3-AA06-55BC47AB46EA}" type="datetime1">
              <a:rPr lang="zh-TW" altLang="en-US" smtClean="0"/>
              <a:t>2024/9/24</a:t>
            </a:fld>
            <a:endParaRPr lang="en-US" dirty="0"/>
          </a:p>
        </p:txBody>
      </p:sp>
      <p:pic>
        <p:nvPicPr>
          <p:cNvPr id="6" name="內容版面配置區 5">
            <a:extLst>
              <a:ext uri="{FF2B5EF4-FFF2-40B4-BE49-F238E27FC236}">
                <a16:creationId xmlns:a16="http://schemas.microsoft.com/office/drawing/2014/main" id="{2DD5531F-43DA-43A8-8BBC-1344A955A05F}"/>
              </a:ext>
            </a:extLst>
          </p:cNvPr>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327759" y="1979720"/>
            <a:ext cx="8570843" cy="4878280"/>
          </a:xfrm>
          <a:prstGeom prst="rect">
            <a:avLst/>
          </a:prstGeom>
          <a:noFill/>
          <a:ln>
            <a:noFill/>
          </a:ln>
        </p:spPr>
      </p:pic>
    </p:spTree>
    <p:extLst>
      <p:ext uri="{BB962C8B-B14F-4D97-AF65-F5344CB8AC3E}">
        <p14:creationId xmlns:p14="http://schemas.microsoft.com/office/powerpoint/2010/main" val="3860804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版面配置區 3">
            <a:extLst>
              <a:ext uri="{FF2B5EF4-FFF2-40B4-BE49-F238E27FC236}">
                <a16:creationId xmlns:a16="http://schemas.microsoft.com/office/drawing/2014/main" id="{B515EAA8-CD92-4A85-9206-CB5E4A90148F}"/>
              </a:ext>
            </a:extLst>
          </p:cNvPr>
          <p:cNvSpPr>
            <a:spLocks noGrp="1"/>
          </p:cNvSpPr>
          <p:nvPr>
            <p:ph type="body" sz="half" idx="2"/>
          </p:nvPr>
        </p:nvSpPr>
        <p:spPr>
          <a:xfrm>
            <a:off x="737673" y="257453"/>
            <a:ext cx="8668220" cy="1553592"/>
          </a:xfrm>
        </p:spPr>
        <p:txBody>
          <a:bodyPr>
            <a:normAutofit/>
          </a:bodyPr>
          <a:lstStyle/>
          <a:p>
            <a:pPr marL="285750" indent="-285750">
              <a:buFont typeface="Arial" panose="020B0604020202020204" pitchFamily="34" charset="0"/>
              <a:buChar char="•"/>
            </a:pPr>
            <a:r>
              <a:rPr lang="en-US" altLang="zh-TW" sz="1600" dirty="0">
                <a:solidFill>
                  <a:srgbClr val="FF0000"/>
                </a:solidFill>
              </a:rPr>
              <a:t>      </a:t>
            </a:r>
            <a:r>
              <a:rPr lang="zh-TW" altLang="zh-TW" sz="1600" dirty="0">
                <a:solidFill>
                  <a:srgbClr val="FF0000"/>
                </a:solidFill>
              </a:rPr>
              <a:t>該感應器</a:t>
            </a:r>
            <a:r>
              <a:rPr lang="en-US" altLang="zh-TW" sz="1600" dirty="0">
                <a:solidFill>
                  <a:srgbClr val="FF0000"/>
                </a:solidFill>
              </a:rPr>
              <a:t>(IoT Sensor)</a:t>
            </a:r>
            <a:r>
              <a:rPr lang="zh-TW" altLang="zh-TW" sz="1600" dirty="0">
                <a:solidFill>
                  <a:srgbClr val="FF0000"/>
                </a:solidFill>
              </a:rPr>
              <a:t>提供偵測和分析停車場位置內車輛的功能，並透過</a:t>
            </a:r>
            <a:r>
              <a:rPr lang="en-US" altLang="zh-TW" sz="1600" dirty="0">
                <a:solidFill>
                  <a:srgbClr val="FF0000"/>
                </a:solidFill>
              </a:rPr>
              <a:t> LoRa WAN </a:t>
            </a:r>
            <a:r>
              <a:rPr lang="zh-TW" altLang="zh-TW" sz="1600" dirty="0">
                <a:solidFill>
                  <a:srgbClr val="FF0000"/>
                </a:solidFill>
              </a:rPr>
              <a:t>以無線方式向</a:t>
            </a:r>
            <a:r>
              <a:rPr lang="en-US" altLang="zh-TW" sz="1600" dirty="0">
                <a:solidFill>
                  <a:srgbClr val="FF0000"/>
                </a:solidFill>
              </a:rPr>
              <a:t> EMSD GWIN </a:t>
            </a:r>
            <a:r>
              <a:rPr lang="zh-TW" altLang="zh-TW" sz="1600" dirty="0">
                <a:solidFill>
                  <a:srgbClr val="FF0000"/>
                </a:solidFill>
              </a:rPr>
              <a:t>平台報告數據，而</a:t>
            </a:r>
            <a:r>
              <a:rPr lang="en-US" altLang="zh-TW" sz="1600" dirty="0">
                <a:solidFill>
                  <a:srgbClr val="FF0000"/>
                </a:solidFill>
              </a:rPr>
              <a:t>PVDS Dashboard</a:t>
            </a:r>
            <a:r>
              <a:rPr lang="zh-TW" altLang="zh-TW" sz="1600" dirty="0">
                <a:solidFill>
                  <a:srgbClr val="FF0000"/>
                </a:solidFill>
              </a:rPr>
              <a:t>亦會透過</a:t>
            </a:r>
            <a:r>
              <a:rPr lang="en-US" altLang="zh-TW" sz="1600" dirty="0">
                <a:solidFill>
                  <a:srgbClr val="FF0000"/>
                </a:solidFill>
              </a:rPr>
              <a:t>(ATAL Server)</a:t>
            </a:r>
            <a:r>
              <a:rPr lang="zh-TW" altLang="zh-TW" sz="1600" dirty="0">
                <a:solidFill>
                  <a:srgbClr val="FF0000"/>
                </a:solidFill>
              </a:rPr>
              <a:t>伺服器向</a:t>
            </a:r>
            <a:r>
              <a:rPr lang="en-US" altLang="zh-TW" sz="1600" dirty="0">
                <a:solidFill>
                  <a:srgbClr val="FF0000"/>
                </a:solidFill>
              </a:rPr>
              <a:t>EMSD GWIN</a:t>
            </a:r>
            <a:r>
              <a:rPr lang="zh-TW" altLang="zh-TW" sz="1600" dirty="0">
                <a:solidFill>
                  <a:srgbClr val="FF0000"/>
                </a:solidFill>
              </a:rPr>
              <a:t>平台提取報告數據。</a:t>
            </a:r>
            <a:endParaRPr lang="en-US" altLang="zh-TW" sz="1600" dirty="0">
              <a:solidFill>
                <a:srgbClr val="FF0000"/>
              </a:solidFill>
            </a:endParaRPr>
          </a:p>
          <a:p>
            <a:pPr marL="285750" indent="-285750">
              <a:buFont typeface="Arial" panose="020B0604020202020204" pitchFamily="34" charset="0"/>
              <a:buChar char="•"/>
            </a:pPr>
            <a:r>
              <a:rPr lang="zh-TW" altLang="zh-TW" sz="1600" dirty="0">
                <a:solidFill>
                  <a:srgbClr val="FF0000"/>
                </a:solidFill>
              </a:rPr>
              <a:t>除了車輛佔用偵測外，該感應器還提供低電量警報功能，用於電池更換監控。也支援遠端復位功能</a:t>
            </a:r>
            <a:r>
              <a:rPr lang="en-US" altLang="zh-TW" sz="1600" dirty="0">
                <a:solidFill>
                  <a:srgbClr val="FF0000"/>
                </a:solidFill>
              </a:rPr>
              <a:t>(remote reset function).</a:t>
            </a:r>
            <a:endParaRPr lang="zh-TW" altLang="zh-TW" sz="1600" dirty="0">
              <a:solidFill>
                <a:srgbClr val="FF0000"/>
              </a:solidFill>
            </a:endParaRPr>
          </a:p>
          <a:p>
            <a:endParaRPr lang="zh-TW" altLang="en-US" dirty="0"/>
          </a:p>
        </p:txBody>
      </p:sp>
      <p:sp>
        <p:nvSpPr>
          <p:cNvPr id="5" name="日期版面配置區 4">
            <a:extLst>
              <a:ext uri="{FF2B5EF4-FFF2-40B4-BE49-F238E27FC236}">
                <a16:creationId xmlns:a16="http://schemas.microsoft.com/office/drawing/2014/main" id="{6AB6D4E4-CC17-4CDF-88EE-4A7DB982DBC5}"/>
              </a:ext>
            </a:extLst>
          </p:cNvPr>
          <p:cNvSpPr>
            <a:spLocks noGrp="1"/>
          </p:cNvSpPr>
          <p:nvPr>
            <p:ph type="dt" sz="half" idx="10"/>
          </p:nvPr>
        </p:nvSpPr>
        <p:spPr>
          <a:xfrm>
            <a:off x="11869445" y="6103505"/>
            <a:ext cx="322555" cy="365125"/>
          </a:xfrm>
        </p:spPr>
        <p:txBody>
          <a:bodyPr/>
          <a:lstStyle/>
          <a:p>
            <a:r>
              <a:rPr lang="en-US" dirty="0"/>
              <a:t>\\</a:t>
            </a:r>
          </a:p>
        </p:txBody>
      </p:sp>
      <p:pic>
        <p:nvPicPr>
          <p:cNvPr id="6" name="圖片 5">
            <a:extLst>
              <a:ext uri="{FF2B5EF4-FFF2-40B4-BE49-F238E27FC236}">
                <a16:creationId xmlns:a16="http://schemas.microsoft.com/office/drawing/2014/main" id="{3BA5AB04-42FE-463B-9837-D6BB3BA08C5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34501" y="1917577"/>
            <a:ext cx="8571392" cy="4833891"/>
          </a:xfrm>
          <a:prstGeom prst="rect">
            <a:avLst/>
          </a:prstGeom>
          <a:noFill/>
          <a:ln>
            <a:noFill/>
          </a:ln>
        </p:spPr>
      </p:pic>
    </p:spTree>
    <p:extLst>
      <p:ext uri="{BB962C8B-B14F-4D97-AF65-F5344CB8AC3E}">
        <p14:creationId xmlns:p14="http://schemas.microsoft.com/office/powerpoint/2010/main" val="22123789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22F1797-47DB-4BFE-9EA6-FE876705BD0C}"/>
              </a:ext>
            </a:extLst>
          </p:cNvPr>
          <p:cNvSpPr>
            <a:spLocks noGrp="1"/>
          </p:cNvSpPr>
          <p:nvPr>
            <p:ph type="title"/>
          </p:nvPr>
        </p:nvSpPr>
        <p:spPr>
          <a:xfrm>
            <a:off x="488272" y="371140"/>
            <a:ext cx="7628800" cy="578772"/>
          </a:xfrm>
        </p:spPr>
        <p:txBody>
          <a:bodyPr/>
          <a:lstStyle/>
          <a:p>
            <a:r>
              <a:rPr lang="en-US" altLang="zh-TW" sz="2800" b="1" dirty="0">
                <a:solidFill>
                  <a:srgbClr val="00B0F0"/>
                </a:solidFill>
                <a:latin typeface="+mj-ea"/>
              </a:rPr>
              <a:t>iii  </a:t>
            </a:r>
            <a:r>
              <a:rPr lang="zh-TW" altLang="zh-TW" sz="2800" b="1" dirty="0">
                <a:solidFill>
                  <a:srgbClr val="00B0F0"/>
                </a:solidFill>
                <a:latin typeface="+mj-ea"/>
              </a:rPr>
              <a:t>交通燈路口改善工程</a:t>
            </a:r>
            <a:r>
              <a:rPr lang="en-US" altLang="zh-TW" sz="2800" b="1" dirty="0">
                <a:solidFill>
                  <a:srgbClr val="00B0F0"/>
                </a:solidFill>
                <a:latin typeface="+mj-ea"/>
              </a:rPr>
              <a:t> ( Project Works )</a:t>
            </a:r>
            <a:endParaRPr lang="zh-TW" altLang="en-US" sz="2800" dirty="0">
              <a:solidFill>
                <a:srgbClr val="00B0F0"/>
              </a:solidFill>
              <a:latin typeface="+mj-ea"/>
            </a:endParaRPr>
          </a:p>
        </p:txBody>
      </p:sp>
      <p:sp>
        <p:nvSpPr>
          <p:cNvPr id="5" name="日期版面配置區 4">
            <a:extLst>
              <a:ext uri="{FF2B5EF4-FFF2-40B4-BE49-F238E27FC236}">
                <a16:creationId xmlns:a16="http://schemas.microsoft.com/office/drawing/2014/main" id="{468E49B4-5190-4AB4-ABF7-5931041F55AF}"/>
              </a:ext>
            </a:extLst>
          </p:cNvPr>
          <p:cNvSpPr>
            <a:spLocks noGrp="1"/>
          </p:cNvSpPr>
          <p:nvPr>
            <p:ph type="dt" sz="half" idx="10"/>
          </p:nvPr>
        </p:nvSpPr>
        <p:spPr/>
        <p:txBody>
          <a:bodyPr/>
          <a:lstStyle/>
          <a:p>
            <a:fld id="{86D72111-2BF8-49E3-AA06-55BC47AB46EA}" type="datetime1">
              <a:rPr lang="zh-TW" altLang="en-US" smtClean="0"/>
              <a:t>2024/9/24</a:t>
            </a:fld>
            <a:endParaRPr lang="en-US" dirty="0"/>
          </a:p>
        </p:txBody>
      </p:sp>
      <p:sp>
        <p:nvSpPr>
          <p:cNvPr id="7" name="矩形 6">
            <a:extLst>
              <a:ext uri="{FF2B5EF4-FFF2-40B4-BE49-F238E27FC236}">
                <a16:creationId xmlns:a16="http://schemas.microsoft.com/office/drawing/2014/main" id="{4DEB696F-22FA-4ED9-9F13-776480FBCA52}"/>
              </a:ext>
            </a:extLst>
          </p:cNvPr>
          <p:cNvSpPr/>
          <p:nvPr/>
        </p:nvSpPr>
        <p:spPr>
          <a:xfrm>
            <a:off x="1006133" y="1225495"/>
            <a:ext cx="8803692" cy="2985433"/>
          </a:xfrm>
          <a:prstGeom prst="rect">
            <a:avLst/>
          </a:prstGeom>
        </p:spPr>
        <p:txBody>
          <a:bodyPr wrap="square">
            <a:spAutoFit/>
          </a:bodyPr>
          <a:lstStyle/>
          <a:p>
            <a:pPr>
              <a:spcAft>
                <a:spcPts val="0"/>
              </a:spcAft>
            </a:pPr>
            <a:r>
              <a:rPr lang="zh-TW" altLang="zh-TW" sz="2400" kern="100" dirty="0">
                <a:solidFill>
                  <a:srgbClr val="4472C4"/>
                </a:solidFill>
                <a:latin typeface="+mj-ea"/>
                <a:ea typeface="+mj-ea"/>
                <a:cs typeface="Times New Roman" panose="02020603050405020304" pitchFamily="18" charset="0"/>
              </a:rPr>
              <a:t>交通組改善工程流程</a:t>
            </a:r>
            <a:r>
              <a:rPr lang="en-US" altLang="zh-TW" sz="2400" kern="100" dirty="0">
                <a:solidFill>
                  <a:srgbClr val="4472C4"/>
                </a:solidFill>
                <a:latin typeface="+mj-ea"/>
                <a:ea typeface="+mj-ea"/>
                <a:cs typeface="Times New Roman" panose="02020603050405020304" pitchFamily="18" charset="0"/>
              </a:rPr>
              <a:t> ( work flow )</a:t>
            </a:r>
          </a:p>
          <a:p>
            <a:pPr>
              <a:spcAft>
                <a:spcPts val="0"/>
              </a:spcAft>
            </a:pPr>
            <a:endParaRPr lang="zh-TW" altLang="zh-TW" sz="2400" kern="100" dirty="0">
              <a:latin typeface="+mj-ea"/>
              <a:ea typeface="+mj-ea"/>
              <a:cs typeface="Times New Roman" panose="02020603050405020304" pitchFamily="18" charset="0"/>
            </a:endParaRPr>
          </a:p>
          <a:p>
            <a:pPr marL="342900" lvl="0" indent="-342900">
              <a:spcAft>
                <a:spcPts val="0"/>
              </a:spcAft>
              <a:buFont typeface="Wingdings" panose="05000000000000000000" pitchFamily="2" charset="2"/>
              <a:buChar char=""/>
            </a:pPr>
            <a:r>
              <a:rPr lang="zh-TW" altLang="zh-TW" sz="2000" kern="100" dirty="0">
                <a:latin typeface="Calibri" panose="020F0502020204030204" pitchFamily="34" charset="0"/>
                <a:ea typeface="新細明體" panose="02020500000000000000" pitchFamily="18" charset="-120"/>
                <a:cs typeface="Times New Roman" panose="02020603050405020304" pitchFamily="18" charset="0"/>
              </a:rPr>
              <a:t>聯络有關工程公司，</a:t>
            </a:r>
            <a:r>
              <a:rPr lang="zh-TW" altLang="en-US" sz="2000" kern="100" dirty="0">
                <a:latin typeface="Calibri" panose="020F0502020204030204" pitchFamily="34" charset="0"/>
                <a:ea typeface="新細明體" panose="02020500000000000000" pitchFamily="18" charset="-120"/>
                <a:cs typeface="Times New Roman" panose="02020603050405020304" pitchFamily="18" charset="0"/>
              </a:rPr>
              <a:t>機電工程署</a:t>
            </a:r>
            <a:r>
              <a:rPr lang="zh-TW" altLang="zh-TW" sz="2000" kern="100" dirty="0">
                <a:latin typeface="Calibri" panose="020F0502020204030204" pitchFamily="34" charset="0"/>
                <a:ea typeface="新細明體" panose="02020500000000000000" pitchFamily="18" charset="-120"/>
                <a:cs typeface="Times New Roman" panose="02020603050405020304" pitchFamily="18" charset="0"/>
              </a:rPr>
              <a:t>承包商，運輸署，路政署，和地政署負責人員等到現塲視察。</a:t>
            </a:r>
          </a:p>
          <a:p>
            <a:pPr marL="342900" lvl="0" indent="-342900">
              <a:spcAft>
                <a:spcPts val="0"/>
              </a:spcAft>
              <a:buFont typeface="Wingdings" panose="05000000000000000000" pitchFamily="2" charset="2"/>
              <a:buChar char=""/>
            </a:pPr>
            <a:r>
              <a:rPr lang="zh-TW" altLang="zh-TW" sz="2000" kern="100" dirty="0">
                <a:latin typeface="Calibri" panose="020F0502020204030204" pitchFamily="34" charset="0"/>
                <a:ea typeface="新細明體" panose="02020500000000000000" pitchFamily="18" charset="-120"/>
                <a:cs typeface="Times New Roman" panose="02020603050405020304" pitchFamily="18" charset="0"/>
              </a:rPr>
              <a:t>要求有關工程公司呈交路口改動的圖紙，路口封路圖紙，道路封路許可證</a:t>
            </a:r>
            <a:endParaRPr lang="en-US" altLang="zh-TW" sz="2000" kern="100" dirty="0">
              <a:latin typeface="Calibri" panose="020F0502020204030204" pitchFamily="34" charset="0"/>
              <a:ea typeface="新細明體" panose="02020500000000000000" pitchFamily="18" charset="-120"/>
              <a:cs typeface="Times New Roman" panose="02020603050405020304" pitchFamily="18" charset="0"/>
            </a:endParaRPr>
          </a:p>
          <a:p>
            <a:pPr lvl="0">
              <a:spcAft>
                <a:spcPts val="0"/>
              </a:spcAft>
            </a:pPr>
            <a:r>
              <a:rPr lang="en-US" altLang="zh-TW" sz="2000" kern="100" dirty="0">
                <a:latin typeface="Calibri" panose="020F0502020204030204" pitchFamily="34" charset="0"/>
                <a:ea typeface="新細明體" panose="02020500000000000000" pitchFamily="18" charset="-120"/>
                <a:cs typeface="Times New Roman" panose="02020603050405020304" pitchFamily="18" charset="0"/>
              </a:rPr>
              <a:t>      </a:t>
            </a:r>
            <a:r>
              <a:rPr lang="zh-TW" altLang="zh-TW" sz="2000" kern="100" dirty="0">
                <a:latin typeface="Calibri" panose="020F0502020204030204" pitchFamily="34" charset="0"/>
                <a:ea typeface="新細明體" panose="02020500000000000000" pitchFamily="18" charset="-120"/>
                <a:cs typeface="Times New Roman" panose="02020603050405020304" pitchFamily="18" charset="0"/>
              </a:rPr>
              <a:t>等。</a:t>
            </a:r>
          </a:p>
          <a:p>
            <a:pPr marL="342900" lvl="0" indent="-342900">
              <a:spcAft>
                <a:spcPts val="0"/>
              </a:spcAft>
              <a:buFont typeface="Wingdings" panose="05000000000000000000" pitchFamily="2" charset="2"/>
              <a:buChar char=""/>
            </a:pPr>
            <a:r>
              <a:rPr lang="zh-TW" altLang="en-US" sz="2000" kern="100" dirty="0">
                <a:latin typeface="Calibri" panose="020F0502020204030204" pitchFamily="34" charset="0"/>
                <a:ea typeface="新細明體" panose="02020500000000000000" pitchFamily="18" charset="-120"/>
                <a:cs typeface="Times New Roman" panose="02020603050405020304" pitchFamily="18" charset="0"/>
              </a:rPr>
              <a:t>機電工程署</a:t>
            </a:r>
            <a:r>
              <a:rPr lang="zh-TW" altLang="zh-TW" sz="2000" kern="100" dirty="0">
                <a:latin typeface="Calibri" panose="020F0502020204030204" pitchFamily="34" charset="0"/>
                <a:ea typeface="新細明體" panose="02020500000000000000" pitchFamily="18" charset="-120"/>
                <a:cs typeface="Times New Roman" panose="02020603050405020304" pitchFamily="18" charset="0"/>
              </a:rPr>
              <a:t>報價給於有關工程公司或政府部門。</a:t>
            </a:r>
          </a:p>
          <a:p>
            <a:pPr marL="342900" lvl="0" indent="-342900">
              <a:spcAft>
                <a:spcPts val="0"/>
              </a:spcAft>
              <a:buFont typeface="Wingdings" panose="05000000000000000000" pitchFamily="2" charset="2"/>
              <a:buChar char=""/>
            </a:pPr>
            <a:r>
              <a:rPr lang="zh-TW" altLang="zh-TW" sz="2000" kern="100" dirty="0">
                <a:latin typeface="Calibri" panose="020F0502020204030204" pitchFamily="34" charset="0"/>
                <a:ea typeface="新細明體" panose="02020500000000000000" pitchFamily="18" charset="-120"/>
                <a:cs typeface="Times New Roman" panose="02020603050405020304" pitchFamily="18" charset="0"/>
              </a:rPr>
              <a:t>選定工程開工日期。</a:t>
            </a:r>
          </a:p>
          <a:p>
            <a:pPr marL="342900" lvl="0" indent="-342900">
              <a:spcAft>
                <a:spcPts val="0"/>
              </a:spcAft>
              <a:buFont typeface="Wingdings" panose="05000000000000000000" pitchFamily="2" charset="2"/>
              <a:buChar char=""/>
            </a:pPr>
            <a:r>
              <a:rPr lang="zh-TW" altLang="zh-TW" sz="2000" kern="100" dirty="0">
                <a:latin typeface="Calibri" panose="020F0502020204030204" pitchFamily="34" charset="0"/>
                <a:ea typeface="新細明體" panose="02020500000000000000" pitchFamily="18" charset="-120"/>
                <a:cs typeface="Times New Roman" panose="02020603050405020304" pitchFamily="18" charset="0"/>
              </a:rPr>
              <a:t>完工後</a:t>
            </a:r>
            <a:r>
              <a:rPr lang="zh-TW" altLang="en-US" sz="2000" kern="100" dirty="0">
                <a:latin typeface="Calibri" panose="020F0502020204030204" pitchFamily="34" charset="0"/>
                <a:ea typeface="新細明體" panose="02020500000000000000" pitchFamily="18" charset="-120"/>
                <a:cs typeface="Times New Roman" panose="02020603050405020304" pitchFamily="18" charset="0"/>
              </a:rPr>
              <a:t>機電工程署</a:t>
            </a:r>
            <a:r>
              <a:rPr lang="zh-TW" altLang="zh-TW" sz="2000" kern="100" dirty="0">
                <a:latin typeface="Calibri" panose="020F0502020204030204" pitchFamily="34" charset="0"/>
                <a:ea typeface="新細明體" panose="02020500000000000000" pitchFamily="18" charset="-120"/>
                <a:cs typeface="Times New Roman" panose="02020603050405020304" pitchFamily="18" charset="0"/>
              </a:rPr>
              <a:t>收取有關工程公司或政府部門的工程費用。</a:t>
            </a:r>
            <a:endParaRPr lang="zh-TW" alt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p:txBody>
      </p:sp>
      <p:sp>
        <p:nvSpPr>
          <p:cNvPr id="8" name="矩形 7">
            <a:extLst>
              <a:ext uri="{FF2B5EF4-FFF2-40B4-BE49-F238E27FC236}">
                <a16:creationId xmlns:a16="http://schemas.microsoft.com/office/drawing/2014/main" id="{36857EFD-9DC6-4B84-806A-54DA8009CF79}"/>
              </a:ext>
            </a:extLst>
          </p:cNvPr>
          <p:cNvSpPr/>
          <p:nvPr/>
        </p:nvSpPr>
        <p:spPr>
          <a:xfrm>
            <a:off x="1006133" y="4748700"/>
            <a:ext cx="8173377" cy="1384995"/>
          </a:xfrm>
          <a:prstGeom prst="rect">
            <a:avLst/>
          </a:prstGeom>
        </p:spPr>
        <p:txBody>
          <a:bodyPr wrap="square">
            <a:spAutoFit/>
          </a:bodyPr>
          <a:lstStyle/>
          <a:p>
            <a:pPr>
              <a:spcAft>
                <a:spcPts val="0"/>
              </a:spcAft>
            </a:pPr>
            <a:r>
              <a:rPr lang="zh-TW" altLang="zh-TW" sz="2400" kern="100" dirty="0">
                <a:solidFill>
                  <a:srgbClr val="4472C4"/>
                </a:solidFill>
                <a:latin typeface="+mj-ea"/>
                <a:ea typeface="+mj-ea"/>
                <a:cs typeface="Times New Roman" panose="02020603050405020304" pitchFamily="18" charset="0"/>
              </a:rPr>
              <a:t>收取工程費用的方式</a:t>
            </a:r>
            <a:r>
              <a:rPr lang="en-US" altLang="zh-TW" sz="2400" kern="100" dirty="0">
                <a:solidFill>
                  <a:srgbClr val="4472C4"/>
                </a:solidFill>
                <a:latin typeface="+mj-ea"/>
                <a:ea typeface="+mj-ea"/>
                <a:cs typeface="Times New Roman" panose="02020603050405020304" pitchFamily="18" charset="0"/>
              </a:rPr>
              <a:t>:</a:t>
            </a:r>
            <a:endParaRPr lang="zh-TW" altLang="zh-TW" sz="2400" kern="100" dirty="0">
              <a:latin typeface="+mj-ea"/>
              <a:ea typeface="+mj-ea"/>
              <a:cs typeface="Times New Roman" panose="02020603050405020304" pitchFamily="18" charset="0"/>
            </a:endParaRPr>
          </a:p>
          <a:p>
            <a:pPr marL="342900" lvl="0" indent="-342900">
              <a:spcAft>
                <a:spcPts val="0"/>
              </a:spcAft>
              <a:buFont typeface="+mj-lt"/>
              <a:buAutoNum type="arabicPeriod"/>
            </a:pPr>
            <a:r>
              <a:rPr lang="en-US" altLang="zh-TW" sz="2000" kern="100" dirty="0">
                <a:latin typeface="Calibri" panose="020F0502020204030204" pitchFamily="34" charset="0"/>
                <a:ea typeface="新細明體" panose="02020500000000000000" pitchFamily="18" charset="-120"/>
                <a:cs typeface="Times New Roman" panose="02020603050405020304" pitchFamily="18" charset="0"/>
              </a:rPr>
              <a:t>User Code</a:t>
            </a:r>
            <a:endParaRPr lang="zh-TW" altLang="zh-TW" sz="2000" kern="100" dirty="0">
              <a:latin typeface="Calibri" panose="020F0502020204030204" pitchFamily="34" charset="0"/>
              <a:ea typeface="新細明體" panose="02020500000000000000" pitchFamily="18" charset="-120"/>
              <a:cs typeface="Times New Roman" panose="02020603050405020304" pitchFamily="18" charset="0"/>
            </a:endParaRPr>
          </a:p>
          <a:p>
            <a:pPr marL="342900" lvl="0" indent="-342900">
              <a:spcAft>
                <a:spcPts val="0"/>
              </a:spcAft>
              <a:buFont typeface="+mj-lt"/>
              <a:buAutoNum type="arabicPeriod"/>
            </a:pPr>
            <a:r>
              <a:rPr lang="en-US" altLang="zh-TW" sz="2000" kern="100" dirty="0">
                <a:latin typeface="Calibri" panose="020F0502020204030204" pitchFamily="34" charset="0"/>
                <a:ea typeface="新細明體" panose="02020500000000000000" pitchFamily="18" charset="-120"/>
                <a:cs typeface="Times New Roman" panose="02020603050405020304" pitchFamily="18" charset="0"/>
              </a:rPr>
              <a:t>Allocation Warrant</a:t>
            </a:r>
            <a:r>
              <a:rPr lang="zh-TW" altLang="zh-TW" sz="2000" kern="100" dirty="0">
                <a:latin typeface="Calibri" panose="020F0502020204030204" pitchFamily="34" charset="0"/>
                <a:ea typeface="新細明體" panose="02020500000000000000" pitchFamily="18" charset="-120"/>
                <a:cs typeface="Times New Roman" panose="02020603050405020304" pitchFamily="18" charset="0"/>
              </a:rPr>
              <a:t>俗稱</a:t>
            </a:r>
            <a:r>
              <a:rPr lang="en-US" altLang="zh-TW" sz="2000" kern="100" dirty="0">
                <a:latin typeface="Calibri" panose="020F0502020204030204" pitchFamily="34" charset="0"/>
                <a:ea typeface="新細明體" panose="02020500000000000000" pitchFamily="18" charset="-120"/>
                <a:cs typeface="Times New Roman" panose="02020603050405020304" pitchFamily="18" charset="0"/>
              </a:rPr>
              <a:t>(AW)</a:t>
            </a:r>
            <a:endParaRPr lang="zh-TW" altLang="zh-TW" sz="2000" kern="100" dirty="0">
              <a:latin typeface="Calibri" panose="020F0502020204030204" pitchFamily="34" charset="0"/>
              <a:ea typeface="新細明體" panose="02020500000000000000" pitchFamily="18" charset="-120"/>
              <a:cs typeface="Times New Roman" panose="02020603050405020304" pitchFamily="18" charset="0"/>
            </a:endParaRPr>
          </a:p>
          <a:p>
            <a:pPr marL="342900" lvl="0" indent="-342900">
              <a:spcAft>
                <a:spcPts val="0"/>
              </a:spcAft>
              <a:buFont typeface="+mj-lt"/>
              <a:buAutoNum type="arabicPeriod"/>
            </a:pPr>
            <a:r>
              <a:rPr lang="en-US" altLang="zh-TW" sz="2000" kern="100" dirty="0">
                <a:latin typeface="Calibri" panose="020F0502020204030204" pitchFamily="34" charset="0"/>
                <a:ea typeface="新細明體" panose="02020500000000000000" pitchFamily="18" charset="-120"/>
                <a:cs typeface="Times New Roman" panose="02020603050405020304" pitchFamily="18" charset="0"/>
              </a:rPr>
              <a:t>Demand Note </a:t>
            </a:r>
            <a:r>
              <a:rPr lang="zh-TW" altLang="zh-TW" sz="2000" kern="100" dirty="0">
                <a:latin typeface="Calibri" panose="020F0502020204030204" pitchFamily="34" charset="0"/>
                <a:ea typeface="新細明體" panose="02020500000000000000" pitchFamily="18" charset="-120"/>
                <a:cs typeface="Times New Roman" panose="02020603050405020304" pitchFamily="18" charset="0"/>
              </a:rPr>
              <a:t>即期票據 </a:t>
            </a:r>
            <a:r>
              <a:rPr lang="en-US" altLang="zh-TW" sz="2000" kern="100" dirty="0">
                <a:latin typeface="Calibri" panose="020F0502020204030204" pitchFamily="34" charset="0"/>
                <a:ea typeface="新細明體" panose="02020500000000000000" pitchFamily="18" charset="-120"/>
                <a:cs typeface="Times New Roman" panose="02020603050405020304" pitchFamily="18" charset="0"/>
              </a:rPr>
              <a:t>(</a:t>
            </a:r>
            <a:r>
              <a:rPr lang="zh-TW" altLang="zh-TW" sz="2000" kern="100" dirty="0">
                <a:latin typeface="Calibri" panose="020F0502020204030204" pitchFamily="34" charset="0"/>
                <a:ea typeface="新細明體" panose="02020500000000000000" pitchFamily="18" charset="-120"/>
                <a:cs typeface="Times New Roman" panose="02020603050405020304" pitchFamily="18" charset="0"/>
              </a:rPr>
              <a:t>主要用作工程公司或沒有</a:t>
            </a:r>
            <a:r>
              <a:rPr lang="en-US" altLang="zh-TW" sz="2000" kern="100" dirty="0">
                <a:latin typeface="Calibri" panose="020F0502020204030204" pitchFamily="34" charset="0"/>
                <a:ea typeface="新細明體" panose="02020500000000000000" pitchFamily="18" charset="-120"/>
                <a:cs typeface="Times New Roman" panose="02020603050405020304" pitchFamily="18" charset="0"/>
              </a:rPr>
              <a:t>CCS</a:t>
            </a:r>
            <a:r>
              <a:rPr lang="zh-TW" altLang="zh-TW" sz="2000" kern="100" dirty="0">
                <a:latin typeface="Calibri" panose="020F0502020204030204" pitchFamily="34" charset="0"/>
                <a:ea typeface="新細明體" panose="02020500000000000000" pitchFamily="18" charset="-120"/>
                <a:cs typeface="Times New Roman" panose="02020603050405020304" pitchFamily="18" charset="0"/>
              </a:rPr>
              <a:t>系统的政府部門</a:t>
            </a:r>
            <a:r>
              <a:rPr lang="en-US" altLang="zh-TW" sz="2000" kern="100" dirty="0">
                <a:latin typeface="Calibri" panose="020F0502020204030204" pitchFamily="34" charset="0"/>
                <a:ea typeface="新細明體" panose="02020500000000000000" pitchFamily="18" charset="-120"/>
                <a:cs typeface="Times New Roman" panose="02020603050405020304" pitchFamily="18" charset="0"/>
              </a:rPr>
              <a:t>)</a:t>
            </a:r>
            <a:endParaRPr lang="zh-TW" alt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p:txBody>
      </p:sp>
    </p:spTree>
    <p:extLst>
      <p:ext uri="{BB962C8B-B14F-4D97-AF65-F5344CB8AC3E}">
        <p14:creationId xmlns:p14="http://schemas.microsoft.com/office/powerpoint/2010/main" val="27673499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7E114EB-B06C-469F-965F-40B9624E924C}"/>
              </a:ext>
            </a:extLst>
          </p:cNvPr>
          <p:cNvSpPr>
            <a:spLocks noGrp="1"/>
          </p:cNvSpPr>
          <p:nvPr>
            <p:ph type="title"/>
          </p:nvPr>
        </p:nvSpPr>
        <p:spPr>
          <a:xfrm>
            <a:off x="5394960" y="537448"/>
            <a:ext cx="6156503" cy="956323"/>
          </a:xfrm>
        </p:spPr>
        <p:txBody>
          <a:bodyPr vert="horz" lIns="91440" tIns="45720" rIns="91440" bIns="45720" rtlCol="0" anchor="t">
            <a:normAutofit/>
          </a:bodyPr>
          <a:lstStyle/>
          <a:p>
            <a:pPr>
              <a:lnSpc>
                <a:spcPct val="90000"/>
              </a:lnSpc>
            </a:pPr>
            <a:r>
              <a:rPr lang="en-US" altLang="zh-TW" sz="2800" b="1" dirty="0">
                <a:solidFill>
                  <a:srgbClr val="00B0F0"/>
                </a:solidFill>
                <a:latin typeface="+mj-ea"/>
              </a:rPr>
              <a:t>iv    </a:t>
            </a:r>
            <a:r>
              <a:rPr lang="zh-TW" altLang="en-US" sz="2800" b="1" dirty="0">
                <a:solidFill>
                  <a:srgbClr val="00B0F0"/>
                </a:solidFill>
                <a:latin typeface="+mj-ea"/>
              </a:rPr>
              <a:t>因交通意外而損   毀的交通設施</a:t>
            </a:r>
            <a:br>
              <a:rPr lang="en-US" altLang="zh-TW" sz="2800" b="1" dirty="0">
                <a:solidFill>
                  <a:srgbClr val="00B0F0"/>
                </a:solidFill>
                <a:latin typeface="+mj-ea"/>
              </a:rPr>
            </a:br>
            <a:r>
              <a:rPr lang="en-US" altLang="zh-TW" sz="2800" b="1" dirty="0">
                <a:solidFill>
                  <a:srgbClr val="00B0F0"/>
                </a:solidFill>
                <a:latin typeface="+mj-ea"/>
              </a:rPr>
              <a:t>       (Traffic Accident  Case)</a:t>
            </a:r>
          </a:p>
        </p:txBody>
      </p:sp>
      <p:pic>
        <p:nvPicPr>
          <p:cNvPr id="6" name="內容版面配置區 5" descr="一張含有 戶外, 樹狀, 建築, 地面 的圖片&#10;&#10;自動產生的描述">
            <a:extLst>
              <a:ext uri="{FF2B5EF4-FFF2-40B4-BE49-F238E27FC236}">
                <a16:creationId xmlns:a16="http://schemas.microsoft.com/office/drawing/2014/main" id="{FCBA5ACF-DF97-4A6D-AC8B-53FB72B1D4D9}"/>
              </a:ext>
            </a:extLst>
          </p:cNvPr>
          <p:cNvPicPr>
            <a:picLocks noGrp="1"/>
          </p:cNvPicPr>
          <p:nvPr>
            <p:ph idx="1"/>
          </p:nvPr>
        </p:nvPicPr>
        <p:blipFill>
          <a:blip r:embed="rId2">
            <a:extLst>
              <a:ext uri="{28A0092B-C50C-407E-A947-70E740481C1C}">
                <a14:useLocalDpi xmlns:a14="http://schemas.microsoft.com/office/drawing/2010/main" val="0"/>
              </a:ext>
            </a:extLst>
          </a:blip>
          <a:srcRect r="-1" b="4660"/>
          <a:stretch/>
        </p:blipFill>
        <p:spPr bwMode="auto">
          <a:xfrm>
            <a:off x="20" y="-1"/>
            <a:ext cx="539494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a:noFill/>
        </p:spPr>
      </p:pic>
      <p:sp>
        <p:nvSpPr>
          <p:cNvPr id="4" name="文字版面配置區 3">
            <a:extLst>
              <a:ext uri="{FF2B5EF4-FFF2-40B4-BE49-F238E27FC236}">
                <a16:creationId xmlns:a16="http://schemas.microsoft.com/office/drawing/2014/main" id="{BB174D11-F79C-44B8-B701-9035D60D7E40}"/>
              </a:ext>
            </a:extLst>
          </p:cNvPr>
          <p:cNvSpPr>
            <a:spLocks noGrp="1"/>
          </p:cNvSpPr>
          <p:nvPr>
            <p:ph type="body" sz="half" idx="2"/>
          </p:nvPr>
        </p:nvSpPr>
        <p:spPr>
          <a:xfrm>
            <a:off x="5317164" y="2031220"/>
            <a:ext cx="5557981" cy="3810287"/>
          </a:xfrm>
        </p:spPr>
        <p:txBody>
          <a:bodyPr vert="horz" lIns="91440" tIns="45720" rIns="91440" bIns="45720" rtlCol="0">
            <a:normAutofit/>
          </a:bodyPr>
          <a:lstStyle/>
          <a:p>
            <a:r>
              <a:rPr lang="zh-TW" altLang="en-US" sz="2800" dirty="0"/>
              <a:t>   因交通意外重修工程流程</a:t>
            </a:r>
            <a:endParaRPr lang="en-US" altLang="zh-TW" sz="2800" dirty="0"/>
          </a:p>
          <a:p>
            <a:r>
              <a:rPr lang="en-US" altLang="zh-TW" sz="2800" dirty="0"/>
              <a:t>     </a:t>
            </a:r>
            <a:endParaRPr lang="en-US" altLang="zh-TW" dirty="0"/>
          </a:p>
          <a:p>
            <a:pPr lvl="0">
              <a:buFont typeface="Wingdings 3" charset="2"/>
              <a:buChar char=""/>
            </a:pPr>
            <a:r>
              <a:rPr lang="zh-HK" altLang="en-US" sz="1800" dirty="0"/>
              <a:t>   前線人員首先到達現場視察情況及安全圍封。</a:t>
            </a:r>
            <a:endParaRPr lang="en-US" altLang="zh-TW" sz="1800" dirty="0"/>
          </a:p>
          <a:p>
            <a:pPr lvl="0">
              <a:buFont typeface="Wingdings 3" charset="2"/>
              <a:buChar char=""/>
            </a:pPr>
            <a:r>
              <a:rPr lang="zh-TW" altLang="en-US" sz="1800" dirty="0"/>
              <a:t>   聯絡該區的路政署人員，負責重修或重建</a:t>
            </a:r>
            <a:endParaRPr lang="en-US" altLang="zh-TW" sz="1800" dirty="0"/>
          </a:p>
          <a:p>
            <a:pPr lvl="0"/>
            <a:r>
              <a:rPr lang="en-US" altLang="zh-TW" sz="1800" dirty="0"/>
              <a:t>     </a:t>
            </a:r>
            <a:r>
              <a:rPr lang="zh-TW" altLang="en-US" sz="1800" dirty="0"/>
              <a:t>交通燈柱及路上的地面工程。</a:t>
            </a:r>
            <a:endParaRPr lang="en-US" altLang="zh-TW" sz="1800" dirty="0"/>
          </a:p>
          <a:p>
            <a:pPr>
              <a:buFont typeface="Wingdings 3" charset="2"/>
              <a:buChar char=""/>
            </a:pPr>
            <a:r>
              <a:rPr lang="en-US" altLang="zh-TW" sz="1800" dirty="0"/>
              <a:t>   EMSD</a:t>
            </a:r>
            <a:r>
              <a:rPr lang="zh-TW" altLang="en-US" sz="1800" dirty="0"/>
              <a:t>交通組，負責交通燈電子安裝及信號測試。</a:t>
            </a:r>
            <a:endParaRPr lang="en-US" altLang="zh-TW" sz="1800" dirty="0"/>
          </a:p>
        </p:txBody>
      </p:sp>
      <p:sp>
        <p:nvSpPr>
          <p:cNvPr id="5" name="日期版面配置區 4">
            <a:extLst>
              <a:ext uri="{FF2B5EF4-FFF2-40B4-BE49-F238E27FC236}">
                <a16:creationId xmlns:a16="http://schemas.microsoft.com/office/drawing/2014/main" id="{1CB448E1-589B-451D-9541-2957E504AA56}"/>
              </a:ext>
            </a:extLst>
          </p:cNvPr>
          <p:cNvSpPr>
            <a:spLocks noGrp="1"/>
          </p:cNvSpPr>
          <p:nvPr>
            <p:ph type="dt" sz="half" idx="10"/>
          </p:nvPr>
        </p:nvSpPr>
        <p:spPr>
          <a:xfrm>
            <a:off x="7692706" y="6041362"/>
            <a:ext cx="1073790" cy="365125"/>
          </a:xfrm>
        </p:spPr>
        <p:txBody>
          <a:bodyPr vert="horz" lIns="91440" tIns="45720" rIns="91440" bIns="45720" rtlCol="0" anchor="ctr">
            <a:normAutofit/>
          </a:bodyPr>
          <a:lstStyle/>
          <a:p>
            <a:pPr defTabSz="914400">
              <a:spcAft>
                <a:spcPts val="600"/>
              </a:spcAft>
            </a:pPr>
            <a:fld id="{86D72111-2BF8-49E3-AA06-55BC47AB46EA}" type="datetime1">
              <a:rPr lang="en-US" altLang="zh-TW" smtClean="0"/>
              <a:pPr defTabSz="914400">
                <a:spcAft>
                  <a:spcPts val="600"/>
                </a:spcAft>
              </a:pPr>
              <a:t>9/24/2024</a:t>
            </a:fld>
            <a:endParaRPr lang="en-US"/>
          </a:p>
        </p:txBody>
      </p:sp>
    </p:spTree>
    <p:extLst>
      <p:ext uri="{BB962C8B-B14F-4D97-AF65-F5344CB8AC3E}">
        <p14:creationId xmlns:p14="http://schemas.microsoft.com/office/powerpoint/2010/main" val="39720028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F88A7A7-9904-B0F5-F637-C09AC84B42DD}"/>
              </a:ext>
            </a:extLst>
          </p:cNvPr>
          <p:cNvSpPr>
            <a:spLocks noGrp="1"/>
          </p:cNvSpPr>
          <p:nvPr>
            <p:ph type="title"/>
          </p:nvPr>
        </p:nvSpPr>
        <p:spPr>
          <a:xfrm>
            <a:off x="389315" y="251474"/>
            <a:ext cx="7271787" cy="576236"/>
          </a:xfrm>
        </p:spPr>
        <p:txBody>
          <a:bodyPr>
            <a:normAutofit/>
          </a:bodyPr>
          <a:lstStyle/>
          <a:p>
            <a:r>
              <a:rPr lang="zh-HK" altLang="en-US" sz="2800" dirty="0">
                <a:solidFill>
                  <a:schemeClr val="bg2">
                    <a:lumMod val="10000"/>
                  </a:schemeClr>
                </a:solidFill>
              </a:rPr>
              <a:t>  </a:t>
            </a:r>
            <a:r>
              <a:rPr lang="zh-HK" altLang="en-US" sz="2800" dirty="0">
                <a:solidFill>
                  <a:srgbClr val="FF0000"/>
                </a:solidFill>
              </a:rPr>
              <a:t>惡劣天氣緊急應變小隊 </a:t>
            </a:r>
            <a:r>
              <a:rPr lang="en-US" altLang="zh-HK" sz="2800" dirty="0">
                <a:solidFill>
                  <a:srgbClr val="FF0000"/>
                </a:solidFill>
              </a:rPr>
              <a:t>:</a:t>
            </a:r>
            <a:endParaRPr lang="zh-HK" altLang="en-US" sz="2800" dirty="0">
              <a:solidFill>
                <a:srgbClr val="FF0000"/>
              </a:solidFill>
            </a:endParaRPr>
          </a:p>
        </p:txBody>
      </p:sp>
      <p:pic>
        <p:nvPicPr>
          <p:cNvPr id="12" name="內容版面配置區 11">
            <a:extLst>
              <a:ext uri="{FF2B5EF4-FFF2-40B4-BE49-F238E27FC236}">
                <a16:creationId xmlns:a16="http://schemas.microsoft.com/office/drawing/2014/main" id="{FE8AD6BC-F78F-49ED-A8DA-9567C3E9437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89678" y="2062064"/>
            <a:ext cx="6429571" cy="3979298"/>
          </a:xfrm>
        </p:spPr>
      </p:pic>
      <p:sp>
        <p:nvSpPr>
          <p:cNvPr id="4" name="文字版面配置區 3">
            <a:extLst>
              <a:ext uri="{FF2B5EF4-FFF2-40B4-BE49-F238E27FC236}">
                <a16:creationId xmlns:a16="http://schemas.microsoft.com/office/drawing/2014/main" id="{23E377BA-0A22-4BBC-88BD-EC0D7E3002BF}"/>
              </a:ext>
            </a:extLst>
          </p:cNvPr>
          <p:cNvSpPr>
            <a:spLocks noGrp="1"/>
          </p:cNvSpPr>
          <p:nvPr>
            <p:ph type="body" sz="half" idx="2"/>
          </p:nvPr>
        </p:nvSpPr>
        <p:spPr>
          <a:xfrm>
            <a:off x="640386" y="976544"/>
            <a:ext cx="6035622" cy="5629981"/>
          </a:xfrm>
        </p:spPr>
        <p:txBody>
          <a:bodyPr>
            <a:normAutofit/>
          </a:bodyPr>
          <a:lstStyle/>
          <a:p>
            <a:r>
              <a:rPr lang="zh-TW" altLang="en-US" sz="1800" kern="100" dirty="0">
                <a:latin typeface="+mn-ea"/>
                <a:cs typeface="Times New Roman" panose="02020603050405020304" pitchFamily="18" charset="0"/>
              </a:rPr>
              <a:t>     </a:t>
            </a:r>
            <a:r>
              <a:rPr lang="zh-TW" altLang="en-US" sz="1800" kern="100" dirty="0">
                <a:solidFill>
                  <a:srgbClr val="7030A0"/>
                </a:solidFill>
                <a:latin typeface="+mn-ea"/>
                <a:cs typeface="Times New Roman" panose="02020603050405020304" pitchFamily="18" charset="0"/>
              </a:rPr>
              <a:t>道路上的交通設施容易受到</a:t>
            </a:r>
            <a:r>
              <a:rPr lang="zh-HK" altLang="en-US" sz="1800" dirty="0">
                <a:solidFill>
                  <a:srgbClr val="7030A0"/>
                </a:solidFill>
                <a:latin typeface="+mn-ea"/>
              </a:rPr>
              <a:t>颱風、黑色</a:t>
            </a:r>
            <a:r>
              <a:rPr lang="zh-TW" altLang="zh-TW" sz="1800" kern="100" dirty="0">
                <a:solidFill>
                  <a:srgbClr val="7030A0"/>
                </a:solidFill>
                <a:latin typeface="+mn-ea"/>
                <a:cs typeface="Times New Roman" panose="02020603050405020304" pitchFamily="18" charset="0"/>
              </a:rPr>
              <a:t>暴雨</a:t>
            </a:r>
            <a:r>
              <a:rPr lang="zh-TW" altLang="en-US" sz="1800" kern="100" dirty="0">
                <a:solidFill>
                  <a:srgbClr val="7030A0"/>
                </a:solidFill>
                <a:latin typeface="+mn-ea"/>
                <a:cs typeface="Times New Roman" panose="02020603050405020304" pitchFamily="18" charset="0"/>
              </a:rPr>
              <a:t>或惡劣天氣影響日常運作。於是</a:t>
            </a:r>
            <a:r>
              <a:rPr lang="zh-HK" altLang="en-US" sz="1800" kern="100" dirty="0">
                <a:solidFill>
                  <a:srgbClr val="7030A0"/>
                </a:solidFill>
                <a:latin typeface="+mn-ea"/>
                <a:cs typeface="Times New Roman" panose="02020603050405020304" pitchFamily="18" charset="0"/>
              </a:rPr>
              <a:t>機電工程署成立緊急</a:t>
            </a:r>
            <a:r>
              <a:rPr lang="zh-HK" altLang="en-US" sz="1800" dirty="0">
                <a:solidFill>
                  <a:srgbClr val="7030A0"/>
                </a:solidFill>
                <a:latin typeface="+mn-ea"/>
              </a:rPr>
              <a:t>應變小隊 ，在</a:t>
            </a:r>
            <a:r>
              <a:rPr lang="zh-TW" altLang="en-US" sz="1800" kern="100" dirty="0">
                <a:solidFill>
                  <a:srgbClr val="7030A0"/>
                </a:solidFill>
                <a:latin typeface="+mn-ea"/>
                <a:cs typeface="Times New Roman" panose="02020603050405020304" pitchFamily="18" charset="0"/>
              </a:rPr>
              <a:t>惡劣天氣情況下進行交通設施</a:t>
            </a:r>
            <a:r>
              <a:rPr lang="zh-HK" altLang="en-US" sz="1800" kern="100" dirty="0">
                <a:solidFill>
                  <a:srgbClr val="7030A0"/>
                </a:solidFill>
                <a:latin typeface="+mn-ea"/>
                <a:cs typeface="Times New Roman" panose="02020603050405020304" pitchFamily="18" charset="0"/>
              </a:rPr>
              <a:t>緊急維修，務求盡快回復交通運作正常：</a:t>
            </a:r>
            <a:endParaRPr lang="en-US" altLang="zh-HK" sz="1800" kern="100" dirty="0">
              <a:solidFill>
                <a:srgbClr val="7030A0"/>
              </a:solidFill>
              <a:latin typeface="+mn-ea"/>
              <a:cs typeface="Times New Roman" panose="02020603050405020304" pitchFamily="18" charset="0"/>
            </a:endParaRPr>
          </a:p>
          <a:p>
            <a:endParaRPr lang="en-US" altLang="zh-HK" dirty="0">
              <a:solidFill>
                <a:srgbClr val="7030A0"/>
              </a:solidFill>
              <a:latin typeface="+mn-ea"/>
            </a:endParaRPr>
          </a:p>
          <a:p>
            <a:pPr algn="just"/>
            <a:r>
              <a:rPr lang="en-US" altLang="zh-TW" sz="2400" kern="100" dirty="0">
                <a:solidFill>
                  <a:schemeClr val="bg2">
                    <a:lumMod val="10000"/>
                  </a:schemeClr>
                </a:solidFill>
                <a:latin typeface="+mn-ea"/>
                <a:cs typeface="Times New Roman" panose="02020603050405020304" pitchFamily="18" charset="0"/>
              </a:rPr>
              <a:t>---</a:t>
            </a:r>
            <a:r>
              <a:rPr lang="zh-HK" altLang="en-US" sz="2400" kern="100" dirty="0">
                <a:solidFill>
                  <a:schemeClr val="bg2">
                    <a:lumMod val="10000"/>
                  </a:schemeClr>
                </a:solidFill>
                <a:latin typeface="+mn-ea"/>
                <a:cs typeface="Times New Roman" panose="02020603050405020304" pitchFamily="18" charset="0"/>
              </a:rPr>
              <a:t>交通燈</a:t>
            </a:r>
            <a:r>
              <a:rPr lang="zh-HK" altLang="en-US" sz="2400" dirty="0">
                <a:solidFill>
                  <a:schemeClr val="bg2">
                    <a:lumMod val="10000"/>
                  </a:schemeClr>
                </a:solidFill>
                <a:latin typeface="+mn-ea"/>
              </a:rPr>
              <a:t>應變維修小隊分為 </a:t>
            </a:r>
            <a:r>
              <a:rPr lang="en-US" altLang="zh-HK" sz="2400" dirty="0">
                <a:solidFill>
                  <a:schemeClr val="bg2">
                    <a:lumMod val="10000"/>
                  </a:schemeClr>
                </a:solidFill>
                <a:latin typeface="+mn-ea"/>
              </a:rPr>
              <a:t>: </a:t>
            </a:r>
          </a:p>
          <a:p>
            <a:pPr algn="just"/>
            <a:r>
              <a:rPr lang="en-US" altLang="zh-HK" dirty="0">
                <a:solidFill>
                  <a:schemeClr val="bg2">
                    <a:lumMod val="10000"/>
                  </a:schemeClr>
                </a:solidFill>
                <a:latin typeface="+mn-ea"/>
              </a:rPr>
              <a:t>        </a:t>
            </a:r>
            <a:r>
              <a:rPr lang="en-US" altLang="zh-HK" sz="1800" dirty="0">
                <a:solidFill>
                  <a:schemeClr val="bg2">
                    <a:lumMod val="10000"/>
                  </a:schemeClr>
                </a:solidFill>
                <a:latin typeface="+mn-ea"/>
              </a:rPr>
              <a:t>A</a:t>
            </a:r>
            <a:r>
              <a:rPr lang="zh-HK" altLang="en-US" sz="1800" dirty="0">
                <a:solidFill>
                  <a:schemeClr val="bg2">
                    <a:lumMod val="10000"/>
                  </a:schemeClr>
                </a:solidFill>
                <a:latin typeface="+mn-ea"/>
              </a:rPr>
              <a:t>小隊</a:t>
            </a:r>
            <a:r>
              <a:rPr lang="en-US" altLang="zh-HK" sz="1800" dirty="0">
                <a:solidFill>
                  <a:schemeClr val="bg2">
                    <a:lumMod val="10000"/>
                  </a:schemeClr>
                </a:solidFill>
                <a:latin typeface="+mn-ea"/>
              </a:rPr>
              <a:t>( A Team) </a:t>
            </a:r>
            <a:r>
              <a:rPr lang="zh-HK" altLang="en-US" sz="1800" dirty="0">
                <a:solidFill>
                  <a:schemeClr val="bg2">
                    <a:lumMod val="10000"/>
                  </a:schemeClr>
                </a:solidFill>
                <a:latin typeface="+mn-ea"/>
              </a:rPr>
              <a:t>及 </a:t>
            </a:r>
            <a:r>
              <a:rPr lang="en-US" altLang="zh-HK" sz="1800" dirty="0">
                <a:solidFill>
                  <a:schemeClr val="bg2">
                    <a:lumMod val="10000"/>
                  </a:schemeClr>
                </a:solidFill>
                <a:latin typeface="+mn-ea"/>
              </a:rPr>
              <a:t>B</a:t>
            </a:r>
            <a:r>
              <a:rPr lang="zh-HK" altLang="en-US" sz="1800" dirty="0">
                <a:solidFill>
                  <a:schemeClr val="bg2">
                    <a:lumMod val="10000"/>
                  </a:schemeClr>
                </a:solidFill>
                <a:latin typeface="+mn-ea"/>
              </a:rPr>
              <a:t>小隊 </a:t>
            </a:r>
            <a:r>
              <a:rPr lang="en-US" altLang="zh-HK" sz="1800" dirty="0">
                <a:solidFill>
                  <a:schemeClr val="bg2">
                    <a:lumMod val="10000"/>
                  </a:schemeClr>
                </a:solidFill>
                <a:latin typeface="+mn-ea"/>
              </a:rPr>
              <a:t>(B Team)</a:t>
            </a:r>
          </a:p>
          <a:p>
            <a:pPr algn="just"/>
            <a:endParaRPr lang="en-US" altLang="zh-HK" sz="1800" dirty="0">
              <a:solidFill>
                <a:schemeClr val="bg2">
                  <a:lumMod val="10000"/>
                </a:schemeClr>
              </a:solidFill>
              <a:latin typeface="+mn-ea"/>
            </a:endParaRPr>
          </a:p>
          <a:p>
            <a:pPr algn="just"/>
            <a:r>
              <a:rPr lang="en-US" altLang="zh-TW" sz="1800" kern="100" dirty="0">
                <a:solidFill>
                  <a:schemeClr val="bg2">
                    <a:lumMod val="10000"/>
                  </a:schemeClr>
                </a:solidFill>
                <a:latin typeface="+mn-ea"/>
                <a:cs typeface="Times New Roman" panose="02020603050405020304" pitchFamily="18" charset="0"/>
              </a:rPr>
              <a:t>---</a:t>
            </a:r>
            <a:r>
              <a:rPr lang="zh-HK" altLang="en-US" sz="1800" kern="100" dirty="0">
                <a:solidFill>
                  <a:schemeClr val="bg2">
                    <a:lumMod val="10000"/>
                  </a:schemeClr>
                </a:solidFill>
                <a:latin typeface="+mn-ea"/>
                <a:cs typeface="Times New Roman" panose="02020603050405020304" pitchFamily="18" charset="0"/>
              </a:rPr>
              <a:t>小隊成員</a:t>
            </a:r>
            <a:r>
              <a:rPr lang="en-US" altLang="zh-HK" sz="1800" kern="100" dirty="0">
                <a:solidFill>
                  <a:schemeClr val="bg2">
                    <a:lumMod val="10000"/>
                  </a:schemeClr>
                </a:solidFill>
                <a:latin typeface="+mn-ea"/>
                <a:cs typeface="Times New Roman" panose="02020603050405020304" pitchFamily="18" charset="0"/>
              </a:rPr>
              <a:t>:</a:t>
            </a:r>
          </a:p>
          <a:p>
            <a:pPr algn="just">
              <a:lnSpc>
                <a:spcPct val="40000"/>
              </a:lnSpc>
              <a:spcBef>
                <a:spcPts val="300"/>
              </a:spcBef>
            </a:pPr>
            <a:endParaRPr lang="en-US" altLang="zh-HK" sz="1800" kern="100" dirty="0">
              <a:solidFill>
                <a:schemeClr val="bg2">
                  <a:lumMod val="10000"/>
                </a:schemeClr>
              </a:solidFill>
              <a:latin typeface="+mn-ea"/>
              <a:cs typeface="Times New Roman" panose="02020603050405020304" pitchFamily="18" charset="0"/>
            </a:endParaRPr>
          </a:p>
          <a:p>
            <a:pPr algn="just"/>
            <a:r>
              <a:rPr lang="zh-HK" altLang="en-US" sz="1800" kern="100" dirty="0">
                <a:solidFill>
                  <a:schemeClr val="bg2">
                    <a:lumMod val="10000"/>
                  </a:schemeClr>
                </a:solidFill>
                <a:latin typeface="+mn-ea"/>
                <a:cs typeface="Times New Roman" panose="02020603050405020304" pitchFamily="18" charset="0"/>
              </a:rPr>
              <a:t>     行動總監 </a:t>
            </a:r>
            <a:r>
              <a:rPr lang="en-US" altLang="zh-HK" sz="1800" kern="100" dirty="0">
                <a:solidFill>
                  <a:schemeClr val="bg2">
                    <a:lumMod val="10000"/>
                  </a:schemeClr>
                </a:solidFill>
                <a:latin typeface="+mn-ea"/>
                <a:cs typeface="Times New Roman" panose="02020603050405020304" pitchFamily="18" charset="0"/>
              </a:rPr>
              <a:t>(Team Controller)</a:t>
            </a:r>
            <a:r>
              <a:rPr lang="zh-HK" altLang="en-US" sz="1800" kern="100" dirty="0">
                <a:solidFill>
                  <a:schemeClr val="bg2">
                    <a:lumMod val="10000"/>
                  </a:schemeClr>
                </a:solidFill>
                <a:latin typeface="+mn-ea"/>
                <a:cs typeface="Times New Roman" panose="02020603050405020304" pitchFamily="18" charset="0"/>
              </a:rPr>
              <a:t> </a:t>
            </a:r>
            <a:r>
              <a:rPr lang="en-US" altLang="zh-HK" sz="1800" kern="100" dirty="0">
                <a:solidFill>
                  <a:schemeClr val="bg2">
                    <a:lumMod val="10000"/>
                  </a:schemeClr>
                </a:solidFill>
                <a:latin typeface="+mn-ea"/>
                <a:cs typeface="Times New Roman" panose="02020603050405020304" pitchFamily="18" charset="0"/>
              </a:rPr>
              <a:t>: </a:t>
            </a:r>
          </a:p>
          <a:p>
            <a:pPr algn="just"/>
            <a:r>
              <a:rPr lang="zh-TW" altLang="en-US" sz="1800" kern="100" dirty="0">
                <a:solidFill>
                  <a:schemeClr val="bg2">
                    <a:lumMod val="10000"/>
                  </a:schemeClr>
                </a:solidFill>
                <a:latin typeface="+mn-ea"/>
                <a:cs typeface="Times New Roman" panose="02020603050405020304" pitchFamily="18" charset="0"/>
              </a:rPr>
              <a:t>      </a:t>
            </a:r>
            <a:r>
              <a:rPr lang="en-US" altLang="zh-HK" sz="1800" kern="100" dirty="0">
                <a:solidFill>
                  <a:schemeClr val="bg2">
                    <a:lumMod val="10000"/>
                  </a:schemeClr>
                </a:solidFill>
                <a:latin typeface="+mn-ea"/>
                <a:cs typeface="Times New Roman" panose="02020603050405020304" pitchFamily="18" charset="0"/>
              </a:rPr>
              <a:t>SETSA, ETSA, RMTSA </a:t>
            </a:r>
            <a:r>
              <a:rPr lang="zh-TW" altLang="en-US" sz="1800" kern="100" dirty="0">
                <a:solidFill>
                  <a:schemeClr val="bg2">
                    <a:lumMod val="10000"/>
                  </a:schemeClr>
                </a:solidFill>
                <a:latin typeface="+mn-ea"/>
                <a:cs typeface="Times New Roman" panose="02020603050405020304" pitchFamily="18" charset="0"/>
              </a:rPr>
              <a:t> </a:t>
            </a:r>
            <a:r>
              <a:rPr lang="en-US" altLang="zh-HK" sz="1800" kern="100" dirty="0">
                <a:solidFill>
                  <a:schemeClr val="bg2">
                    <a:lumMod val="10000"/>
                  </a:schemeClr>
                </a:solidFill>
                <a:latin typeface="+mn-ea"/>
                <a:cs typeface="Times New Roman" panose="02020603050405020304" pitchFamily="18" charset="0"/>
              </a:rPr>
              <a:t>and SEnITSA1</a:t>
            </a:r>
          </a:p>
          <a:p>
            <a:pPr algn="just">
              <a:lnSpc>
                <a:spcPct val="50000"/>
              </a:lnSpc>
              <a:spcBef>
                <a:spcPts val="400"/>
              </a:spcBef>
            </a:pPr>
            <a:endParaRPr lang="en-US" altLang="zh-HK" sz="1800" kern="100" dirty="0">
              <a:solidFill>
                <a:schemeClr val="bg2">
                  <a:lumMod val="10000"/>
                </a:schemeClr>
              </a:solidFill>
              <a:latin typeface="+mn-ea"/>
              <a:cs typeface="Times New Roman" panose="02020603050405020304" pitchFamily="18" charset="0"/>
            </a:endParaRPr>
          </a:p>
          <a:p>
            <a:pPr algn="just"/>
            <a:r>
              <a:rPr lang="zh-HK" altLang="en-US" sz="1800" kern="100" dirty="0">
                <a:solidFill>
                  <a:schemeClr val="bg2">
                    <a:lumMod val="10000"/>
                  </a:schemeClr>
                </a:solidFill>
                <a:latin typeface="+mn-ea"/>
                <a:cs typeface="Times New Roman" panose="02020603050405020304" pitchFamily="18" charset="0"/>
              </a:rPr>
              <a:t>     行動組隊長 </a:t>
            </a:r>
            <a:r>
              <a:rPr lang="en-US" altLang="zh-HK" sz="1800" kern="100" dirty="0">
                <a:solidFill>
                  <a:schemeClr val="bg2">
                    <a:lumMod val="10000"/>
                  </a:schemeClr>
                </a:solidFill>
                <a:latin typeface="+mn-ea"/>
                <a:cs typeface="Times New Roman" panose="02020603050405020304" pitchFamily="18" charset="0"/>
              </a:rPr>
              <a:t>(Team leader)  : </a:t>
            </a:r>
            <a:r>
              <a:rPr lang="en-US" altLang="zh-HK" sz="1800" kern="100" dirty="0" err="1">
                <a:solidFill>
                  <a:schemeClr val="bg2">
                    <a:lumMod val="10000"/>
                  </a:schemeClr>
                </a:solidFill>
                <a:latin typeface="+mn-ea"/>
                <a:cs typeface="Times New Roman" panose="02020603050405020304" pitchFamily="18" charset="0"/>
              </a:rPr>
              <a:t>EnI</a:t>
            </a:r>
            <a:r>
              <a:rPr lang="en-US" altLang="zh-HK" sz="1800" kern="100" dirty="0">
                <a:solidFill>
                  <a:schemeClr val="bg2">
                    <a:lumMod val="10000"/>
                  </a:schemeClr>
                </a:solidFill>
                <a:latin typeface="+mn-ea"/>
                <a:cs typeface="Times New Roman" panose="02020603050405020304" pitchFamily="18" charset="0"/>
              </a:rPr>
              <a:t>, </a:t>
            </a:r>
            <a:r>
              <a:rPr lang="en-US" altLang="zh-HK" sz="1800" kern="100" dirty="0" err="1">
                <a:solidFill>
                  <a:schemeClr val="bg2">
                    <a:lumMod val="10000"/>
                  </a:schemeClr>
                </a:solidFill>
                <a:latin typeface="+mn-ea"/>
                <a:cs typeface="Times New Roman" panose="02020603050405020304" pitchFamily="18" charset="0"/>
              </a:rPr>
              <a:t>AEnI</a:t>
            </a:r>
            <a:r>
              <a:rPr lang="en-US" altLang="zh-HK" sz="1800" kern="100" dirty="0">
                <a:solidFill>
                  <a:schemeClr val="bg2">
                    <a:lumMod val="10000"/>
                  </a:schemeClr>
                </a:solidFill>
                <a:latin typeface="+mn-ea"/>
                <a:cs typeface="Times New Roman" panose="02020603050405020304" pitchFamily="18" charset="0"/>
              </a:rPr>
              <a:t> </a:t>
            </a:r>
          </a:p>
          <a:p>
            <a:pPr algn="just">
              <a:spcBef>
                <a:spcPts val="400"/>
              </a:spcBef>
            </a:pPr>
            <a:endParaRPr lang="en-US" altLang="zh-HK" sz="1800" kern="100" dirty="0">
              <a:solidFill>
                <a:schemeClr val="bg2">
                  <a:lumMod val="10000"/>
                </a:schemeClr>
              </a:solidFill>
              <a:latin typeface="+mn-ea"/>
              <a:cs typeface="Times New Roman" panose="02020603050405020304" pitchFamily="18" charset="0"/>
            </a:endParaRPr>
          </a:p>
          <a:p>
            <a:pPr algn="just"/>
            <a:r>
              <a:rPr lang="zh-HK" altLang="en-US" sz="1800" kern="100" dirty="0">
                <a:solidFill>
                  <a:schemeClr val="bg2">
                    <a:lumMod val="10000"/>
                  </a:schemeClr>
                </a:solidFill>
                <a:latin typeface="+mn-ea"/>
                <a:cs typeface="Times New Roman" panose="02020603050405020304" pitchFamily="18" charset="0"/>
              </a:rPr>
              <a:t>     行動組成員 </a:t>
            </a:r>
            <a:r>
              <a:rPr lang="en-US" altLang="zh-HK" sz="1800" kern="100" dirty="0">
                <a:solidFill>
                  <a:schemeClr val="bg2">
                    <a:lumMod val="10000"/>
                  </a:schemeClr>
                </a:solidFill>
                <a:latin typeface="+mn-ea"/>
                <a:cs typeface="Times New Roman" panose="02020603050405020304" pitchFamily="18" charset="0"/>
              </a:rPr>
              <a:t>(Team members) : </a:t>
            </a:r>
            <a:r>
              <a:rPr lang="en-US" altLang="zh-HK" sz="1800" kern="100" dirty="0" err="1">
                <a:solidFill>
                  <a:schemeClr val="bg2">
                    <a:lumMod val="10000"/>
                  </a:schemeClr>
                </a:solidFill>
                <a:latin typeface="+mn-ea"/>
                <a:cs typeface="Times New Roman" panose="02020603050405020304" pitchFamily="18" charset="0"/>
              </a:rPr>
              <a:t>AEnI</a:t>
            </a:r>
            <a:r>
              <a:rPr lang="en-US" altLang="zh-HK" sz="1800" kern="100" dirty="0">
                <a:solidFill>
                  <a:schemeClr val="bg2">
                    <a:lumMod val="10000"/>
                  </a:schemeClr>
                </a:solidFill>
                <a:latin typeface="+mn-ea"/>
                <a:cs typeface="Times New Roman" panose="02020603050405020304" pitchFamily="18" charset="0"/>
              </a:rPr>
              <a:t>, SRM, SA, </a:t>
            </a:r>
            <a:endParaRPr lang="en-US" altLang="zh-TW" sz="1800" kern="100" dirty="0">
              <a:solidFill>
                <a:schemeClr val="bg2">
                  <a:lumMod val="10000"/>
                </a:schemeClr>
              </a:solidFill>
              <a:latin typeface="+mn-ea"/>
              <a:cs typeface="Times New Roman" panose="02020603050405020304" pitchFamily="18" charset="0"/>
            </a:endParaRPr>
          </a:p>
          <a:p>
            <a:pPr algn="just"/>
            <a:endParaRPr lang="en-US" altLang="zh-HK" dirty="0"/>
          </a:p>
          <a:p>
            <a:pPr algn="just"/>
            <a:endParaRPr lang="en-US" altLang="zh-HK" dirty="0"/>
          </a:p>
          <a:p>
            <a:pPr algn="just"/>
            <a:endParaRPr lang="zh-HK" altLang="en-US" dirty="0"/>
          </a:p>
          <a:p>
            <a:endParaRPr lang="zh-HK" altLang="en-US" dirty="0"/>
          </a:p>
        </p:txBody>
      </p:sp>
      <p:sp>
        <p:nvSpPr>
          <p:cNvPr id="5" name="日期版面配置區 4">
            <a:extLst>
              <a:ext uri="{FF2B5EF4-FFF2-40B4-BE49-F238E27FC236}">
                <a16:creationId xmlns:a16="http://schemas.microsoft.com/office/drawing/2014/main" id="{59773466-A5C2-9DC8-0791-829381669A74}"/>
              </a:ext>
            </a:extLst>
          </p:cNvPr>
          <p:cNvSpPr>
            <a:spLocks noGrp="1"/>
          </p:cNvSpPr>
          <p:nvPr>
            <p:ph type="dt" sz="half" idx="10"/>
          </p:nvPr>
        </p:nvSpPr>
        <p:spPr/>
        <p:txBody>
          <a:bodyPr/>
          <a:lstStyle/>
          <a:p>
            <a:fld id="{86D72111-2BF8-49E3-AA06-55BC47AB46EA}" type="datetime1">
              <a:rPr lang="zh-TW" altLang="en-US" smtClean="0"/>
              <a:t>2024/9/24</a:t>
            </a:fld>
            <a:endParaRPr lang="en-US" dirty="0"/>
          </a:p>
        </p:txBody>
      </p:sp>
    </p:spTree>
    <p:extLst>
      <p:ext uri="{BB962C8B-B14F-4D97-AF65-F5344CB8AC3E}">
        <p14:creationId xmlns:p14="http://schemas.microsoft.com/office/powerpoint/2010/main" val="29719364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B2C4122-8A91-402E-8C43-2F16D117A3D5}"/>
              </a:ext>
            </a:extLst>
          </p:cNvPr>
          <p:cNvSpPr>
            <a:spLocks noGrp="1"/>
          </p:cNvSpPr>
          <p:nvPr>
            <p:ph type="title"/>
          </p:nvPr>
        </p:nvSpPr>
        <p:spPr>
          <a:xfrm>
            <a:off x="677334" y="156238"/>
            <a:ext cx="3851123" cy="1320800"/>
          </a:xfrm>
        </p:spPr>
        <p:txBody>
          <a:bodyPr vert="horz" lIns="91440" tIns="45720" rIns="91440" bIns="45720" rtlCol="0" anchor="t">
            <a:normAutofit/>
          </a:bodyPr>
          <a:lstStyle/>
          <a:p>
            <a:r>
              <a:rPr lang="zh-TW" altLang="en-US" sz="3200" b="1" dirty="0"/>
              <a:t>交通組同事日常遇到維修情况</a:t>
            </a:r>
            <a:endParaRPr lang="en-US" altLang="zh-TW" sz="3200" dirty="0"/>
          </a:p>
        </p:txBody>
      </p:sp>
      <p:pic>
        <p:nvPicPr>
          <p:cNvPr id="7" name="內容版面配置區 6" descr="一張含有 人員, 建築, 服裝, 安全帽 的圖片&#10;&#10;自動產生的描述">
            <a:extLst>
              <a:ext uri="{FF2B5EF4-FFF2-40B4-BE49-F238E27FC236}">
                <a16:creationId xmlns:a16="http://schemas.microsoft.com/office/drawing/2014/main" id="{99053521-644A-7A03-5A46-E1A9A9609CB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p:blipFill>
        <p:spPr>
          <a:xfrm>
            <a:off x="5311419" y="1821360"/>
            <a:ext cx="5949150" cy="3963620"/>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5" name="日期版面配置區 4">
            <a:extLst>
              <a:ext uri="{FF2B5EF4-FFF2-40B4-BE49-F238E27FC236}">
                <a16:creationId xmlns:a16="http://schemas.microsoft.com/office/drawing/2014/main" id="{A9A9F2AE-ABE0-4FFB-9B3B-A8C8B705A4EC}"/>
              </a:ext>
            </a:extLst>
          </p:cNvPr>
          <p:cNvSpPr>
            <a:spLocks noGrp="1"/>
          </p:cNvSpPr>
          <p:nvPr>
            <p:ph type="dt" sz="half" idx="10"/>
          </p:nvPr>
        </p:nvSpPr>
        <p:spPr/>
        <p:txBody>
          <a:bodyPr vert="horz" lIns="91440" tIns="45720" rIns="91440" bIns="45720" rtlCol="0" anchor="ctr">
            <a:normAutofit/>
          </a:bodyPr>
          <a:lstStyle/>
          <a:p>
            <a:pPr defTabSz="914400">
              <a:spcAft>
                <a:spcPts val="600"/>
              </a:spcAft>
            </a:pPr>
            <a:fld id="{86D72111-2BF8-49E3-AA06-55BC47AB46EA}" type="datetime1">
              <a:rPr lang="en-US" altLang="zh-TW">
                <a:solidFill>
                  <a:srgbClr val="FFFFFF"/>
                </a:solidFill>
              </a:rPr>
              <a:pPr defTabSz="914400">
                <a:spcAft>
                  <a:spcPts val="600"/>
                </a:spcAft>
              </a:pPr>
              <a:t>9/24/2024</a:t>
            </a:fld>
            <a:endParaRPr lang="en-US">
              <a:solidFill>
                <a:srgbClr val="FFFFFF"/>
              </a:solidFill>
            </a:endParaRPr>
          </a:p>
        </p:txBody>
      </p:sp>
      <p:sp>
        <p:nvSpPr>
          <p:cNvPr id="6" name="矩形 5">
            <a:extLst>
              <a:ext uri="{FF2B5EF4-FFF2-40B4-BE49-F238E27FC236}">
                <a16:creationId xmlns:a16="http://schemas.microsoft.com/office/drawing/2014/main" id="{82C45B7C-88A0-47B6-8DB9-A5CD1DAB18EC}"/>
              </a:ext>
            </a:extLst>
          </p:cNvPr>
          <p:cNvSpPr/>
          <p:nvPr/>
        </p:nvSpPr>
        <p:spPr>
          <a:xfrm>
            <a:off x="448733" y="1477038"/>
            <a:ext cx="5084282" cy="4572001"/>
          </a:xfrm>
          <a:prstGeom prst="rect">
            <a:avLst/>
          </a:prstGeom>
        </p:spPr>
        <p:txBody>
          <a:bodyPr vert="horz" lIns="91440" tIns="45720" rIns="91440" bIns="45720" rtlCol="0">
            <a:normAutofit/>
          </a:bodyPr>
          <a:lstStyle/>
          <a:p>
            <a:pPr marL="342900" lvl="0" indent="-342900">
              <a:lnSpc>
                <a:spcPct val="90000"/>
              </a:lnSpc>
              <a:spcBef>
                <a:spcPts val="1000"/>
              </a:spcBef>
              <a:buClr>
                <a:schemeClr val="accent1"/>
              </a:buClr>
              <a:buSzPct val="80000"/>
              <a:buFont typeface="Wingdings 3" charset="2"/>
              <a:buChar char=""/>
            </a:pPr>
            <a:r>
              <a:rPr lang="en-US" altLang="zh-TW" sz="1400" dirty="0">
                <a:solidFill>
                  <a:schemeClr val="tx1">
                    <a:lumMod val="75000"/>
                    <a:lumOff val="25000"/>
                  </a:schemeClr>
                </a:solidFill>
              </a:rPr>
              <a:t> </a:t>
            </a:r>
            <a:r>
              <a:rPr lang="zh-TW" altLang="en-US" dirty="0">
                <a:solidFill>
                  <a:schemeClr val="tx1">
                    <a:lumMod val="75000"/>
                    <a:lumOff val="25000"/>
                  </a:schemeClr>
                </a:solidFill>
              </a:rPr>
              <a:t>交通燈及燈殻損毁或移位。</a:t>
            </a:r>
          </a:p>
          <a:p>
            <a:pPr marL="342900" lvl="0" indent="-342900">
              <a:lnSpc>
                <a:spcPct val="90000"/>
              </a:lnSpc>
              <a:spcBef>
                <a:spcPts val="1000"/>
              </a:spcBef>
              <a:buClr>
                <a:schemeClr val="accent1"/>
              </a:buClr>
              <a:buSzPct val="80000"/>
              <a:buFont typeface="Wingdings 3" charset="2"/>
              <a:buChar char=""/>
            </a:pPr>
            <a:r>
              <a:rPr lang="zh-HK" altLang="en-US" dirty="0">
                <a:solidFill>
                  <a:schemeClr val="tx1">
                    <a:lumMod val="75000"/>
                    <a:lumOff val="25000"/>
                  </a:schemeClr>
                </a:solidFill>
              </a:rPr>
              <a:t> 現場圍封 </a:t>
            </a:r>
            <a:r>
              <a:rPr lang="en-US" altLang="zh-HK" dirty="0">
                <a:solidFill>
                  <a:schemeClr val="tx1">
                    <a:lumMod val="75000"/>
                    <a:lumOff val="25000"/>
                  </a:schemeClr>
                </a:solidFill>
              </a:rPr>
              <a:t>(</a:t>
            </a:r>
            <a:r>
              <a:rPr lang="en-US" altLang="zh-TW" dirty="0">
                <a:solidFill>
                  <a:schemeClr val="tx1">
                    <a:lumMod val="75000"/>
                    <a:lumOff val="25000"/>
                  </a:schemeClr>
                </a:solidFill>
              </a:rPr>
              <a:t>Make Safe)</a:t>
            </a:r>
            <a:r>
              <a:rPr lang="zh-TW" altLang="en-US" dirty="0">
                <a:solidFill>
                  <a:schemeClr val="tx1">
                    <a:lumMod val="75000"/>
                    <a:lumOff val="25000"/>
                  </a:schemeClr>
                </a:solidFill>
              </a:rPr>
              <a:t>。</a:t>
            </a:r>
          </a:p>
          <a:p>
            <a:pPr marL="342900" lvl="0" indent="-342900">
              <a:lnSpc>
                <a:spcPct val="90000"/>
              </a:lnSpc>
              <a:spcBef>
                <a:spcPts val="1000"/>
              </a:spcBef>
              <a:buClr>
                <a:schemeClr val="accent1"/>
              </a:buClr>
              <a:buSzPct val="80000"/>
              <a:buFont typeface="Wingdings 3" charset="2"/>
              <a:buChar char=""/>
            </a:pPr>
            <a:r>
              <a:rPr lang="en-US" altLang="zh-TW" dirty="0">
                <a:solidFill>
                  <a:schemeClr val="tx1">
                    <a:lumMod val="75000"/>
                    <a:lumOff val="25000"/>
                  </a:schemeClr>
                </a:solidFill>
              </a:rPr>
              <a:t> </a:t>
            </a:r>
            <a:r>
              <a:rPr lang="zh-TW" altLang="en-US" dirty="0">
                <a:solidFill>
                  <a:schemeClr val="tx1">
                    <a:lumMod val="75000"/>
                    <a:lumOff val="25000"/>
                  </a:schemeClr>
                </a:solidFill>
              </a:rPr>
              <a:t>交通燈全熄</a:t>
            </a:r>
            <a:r>
              <a:rPr lang="en-US" altLang="zh-TW" dirty="0">
                <a:solidFill>
                  <a:schemeClr val="tx1">
                    <a:lumMod val="75000"/>
                    <a:lumOff val="25000"/>
                  </a:schemeClr>
                </a:solidFill>
              </a:rPr>
              <a:t> (All Dark) </a:t>
            </a:r>
            <a:r>
              <a:rPr lang="zh-TW" altLang="en-US" dirty="0">
                <a:solidFill>
                  <a:schemeClr val="tx1">
                    <a:lumMod val="75000"/>
                    <a:lumOff val="25000"/>
                  </a:schemeClr>
                </a:solidFill>
              </a:rPr>
              <a:t>。</a:t>
            </a:r>
          </a:p>
          <a:p>
            <a:pPr marL="342900" lvl="0" indent="-342900">
              <a:lnSpc>
                <a:spcPct val="90000"/>
              </a:lnSpc>
              <a:spcBef>
                <a:spcPts val="1000"/>
              </a:spcBef>
              <a:buClr>
                <a:schemeClr val="accent1"/>
              </a:buClr>
              <a:buSzPct val="80000"/>
              <a:buFont typeface="Wingdings 3" charset="2"/>
              <a:buChar char=""/>
            </a:pPr>
            <a:r>
              <a:rPr lang="en-US" altLang="zh-TW" dirty="0">
                <a:solidFill>
                  <a:schemeClr val="tx1">
                    <a:lumMod val="75000"/>
                    <a:lumOff val="25000"/>
                  </a:schemeClr>
                </a:solidFill>
              </a:rPr>
              <a:t> </a:t>
            </a:r>
            <a:r>
              <a:rPr lang="zh-TW" altLang="en-US" dirty="0">
                <a:solidFill>
                  <a:schemeClr val="tx1">
                    <a:lumMod val="75000"/>
                    <a:lumOff val="25000"/>
                  </a:schemeClr>
                </a:solidFill>
              </a:rPr>
              <a:t>行人發聲裝置沒有聲浪，聲浪太大或太細等。</a:t>
            </a:r>
          </a:p>
          <a:p>
            <a:pPr marL="342900" lvl="0" indent="-342900">
              <a:lnSpc>
                <a:spcPct val="90000"/>
              </a:lnSpc>
              <a:spcBef>
                <a:spcPts val="1000"/>
              </a:spcBef>
              <a:buClr>
                <a:schemeClr val="accent1"/>
              </a:buClr>
              <a:buSzPct val="80000"/>
              <a:buFont typeface="Wingdings 3" charset="2"/>
              <a:buChar char=""/>
            </a:pPr>
            <a:r>
              <a:rPr lang="en-US" altLang="zh-TW" dirty="0">
                <a:solidFill>
                  <a:schemeClr val="tx1">
                    <a:lumMod val="75000"/>
                    <a:lumOff val="25000"/>
                  </a:schemeClr>
                </a:solidFill>
              </a:rPr>
              <a:t> </a:t>
            </a:r>
            <a:r>
              <a:rPr lang="zh-TW" altLang="en-US" dirty="0">
                <a:solidFill>
                  <a:schemeClr val="tx1">
                    <a:lumMod val="75000"/>
                    <a:lumOff val="25000"/>
                  </a:schemeClr>
                </a:solidFill>
              </a:rPr>
              <a:t>行人按手裝置發生故障。</a:t>
            </a:r>
          </a:p>
          <a:p>
            <a:pPr marL="342900" lvl="0" indent="-342900">
              <a:lnSpc>
                <a:spcPct val="90000"/>
              </a:lnSpc>
              <a:spcBef>
                <a:spcPts val="1000"/>
              </a:spcBef>
              <a:buClr>
                <a:schemeClr val="accent1"/>
              </a:buClr>
              <a:buSzPct val="80000"/>
              <a:buFont typeface="Wingdings 3" charset="2"/>
              <a:buChar char=""/>
            </a:pPr>
            <a:r>
              <a:rPr lang="en-US" altLang="zh-TW" dirty="0">
                <a:solidFill>
                  <a:schemeClr val="tx1">
                    <a:lumMod val="75000"/>
                    <a:lumOff val="25000"/>
                  </a:schemeClr>
                </a:solidFill>
              </a:rPr>
              <a:t> </a:t>
            </a:r>
            <a:r>
              <a:rPr lang="zh-TW" altLang="en-US" dirty="0">
                <a:solidFill>
                  <a:schemeClr val="tx1">
                    <a:lumMod val="75000"/>
                    <a:lumOff val="25000"/>
                  </a:schemeClr>
                </a:solidFill>
              </a:rPr>
              <a:t>測量信號綫的內阻阻抗。</a:t>
            </a:r>
          </a:p>
          <a:p>
            <a:pPr marL="342900" lvl="0" indent="-342900">
              <a:lnSpc>
                <a:spcPct val="90000"/>
              </a:lnSpc>
              <a:spcBef>
                <a:spcPts val="1000"/>
              </a:spcBef>
              <a:buClr>
                <a:schemeClr val="accent1"/>
              </a:buClr>
              <a:buSzPct val="80000"/>
              <a:buFont typeface="Wingdings 3" charset="2"/>
              <a:buChar char=""/>
            </a:pPr>
            <a:r>
              <a:rPr lang="en-US" altLang="zh-TW" dirty="0">
                <a:solidFill>
                  <a:schemeClr val="tx1">
                    <a:lumMod val="75000"/>
                    <a:lumOff val="25000"/>
                  </a:schemeClr>
                </a:solidFill>
              </a:rPr>
              <a:t> </a:t>
            </a:r>
            <a:r>
              <a:rPr lang="zh-TW" altLang="en-US" dirty="0">
                <a:solidFill>
                  <a:schemeClr val="tx1">
                    <a:lumMod val="75000"/>
                    <a:lumOff val="25000"/>
                  </a:schemeClr>
                </a:solidFill>
              </a:rPr>
              <a:t>輔助裝置發生故障。</a:t>
            </a:r>
          </a:p>
          <a:p>
            <a:pPr marL="342900" lvl="0" indent="-342900">
              <a:lnSpc>
                <a:spcPct val="90000"/>
              </a:lnSpc>
              <a:spcBef>
                <a:spcPts val="1000"/>
              </a:spcBef>
              <a:buClr>
                <a:schemeClr val="accent1"/>
              </a:buClr>
              <a:buSzPct val="80000"/>
              <a:buFont typeface="Wingdings 3" charset="2"/>
              <a:buChar char=""/>
            </a:pPr>
            <a:r>
              <a:rPr lang="en-US" altLang="zh-TW" dirty="0">
                <a:solidFill>
                  <a:schemeClr val="tx1">
                    <a:lumMod val="75000"/>
                    <a:lumOff val="25000"/>
                  </a:schemeClr>
                </a:solidFill>
              </a:rPr>
              <a:t> RMU</a:t>
            </a:r>
            <a:r>
              <a:rPr lang="zh-TW" altLang="en-US" dirty="0">
                <a:solidFill>
                  <a:schemeClr val="tx1">
                    <a:lumMod val="75000"/>
                    <a:lumOff val="25000"/>
                  </a:schemeClr>
                </a:solidFill>
              </a:rPr>
              <a:t>故障。</a:t>
            </a:r>
          </a:p>
          <a:p>
            <a:pPr marL="342900" lvl="0" indent="-342900">
              <a:lnSpc>
                <a:spcPct val="90000"/>
              </a:lnSpc>
              <a:spcBef>
                <a:spcPts val="1000"/>
              </a:spcBef>
              <a:buClr>
                <a:schemeClr val="accent1"/>
              </a:buClr>
              <a:buSzPct val="80000"/>
              <a:buFont typeface="Wingdings 3" charset="2"/>
              <a:buChar char=""/>
            </a:pPr>
            <a:r>
              <a:rPr lang="en-US" altLang="zh-TW" dirty="0">
                <a:solidFill>
                  <a:schemeClr val="tx1">
                    <a:lumMod val="75000"/>
                    <a:lumOff val="25000"/>
                  </a:schemeClr>
                </a:solidFill>
              </a:rPr>
              <a:t> Non-ATC traffic controller</a:t>
            </a:r>
            <a:r>
              <a:rPr lang="zh-TW" altLang="en-US" dirty="0">
                <a:solidFill>
                  <a:schemeClr val="tx1">
                    <a:lumMod val="75000"/>
                    <a:lumOff val="25000"/>
                  </a:schemeClr>
                </a:solidFill>
              </a:rPr>
              <a:t>故障。</a:t>
            </a:r>
          </a:p>
          <a:p>
            <a:pPr marL="342900" lvl="0" indent="-342900">
              <a:lnSpc>
                <a:spcPct val="90000"/>
              </a:lnSpc>
              <a:spcBef>
                <a:spcPts val="1000"/>
              </a:spcBef>
              <a:buClr>
                <a:schemeClr val="accent1"/>
              </a:buClr>
              <a:buSzPct val="80000"/>
              <a:buFont typeface="Wingdings 3" charset="2"/>
              <a:buChar char=""/>
            </a:pPr>
            <a:r>
              <a:rPr lang="en-US" altLang="zh-TW" dirty="0">
                <a:solidFill>
                  <a:schemeClr val="tx1">
                    <a:lumMod val="75000"/>
                    <a:lumOff val="25000"/>
                  </a:schemeClr>
                </a:solidFill>
              </a:rPr>
              <a:t> </a:t>
            </a:r>
            <a:r>
              <a:rPr lang="zh-TW" altLang="en-US" dirty="0">
                <a:solidFill>
                  <a:schemeClr val="tx1">
                    <a:lumMod val="75000"/>
                    <a:lumOff val="25000"/>
                  </a:schemeClr>
                </a:solidFill>
              </a:rPr>
              <a:t>運輸署接收不到該區交通燈信號狀態。</a:t>
            </a:r>
          </a:p>
          <a:p>
            <a:pPr marL="342900" lvl="0" indent="-342900">
              <a:lnSpc>
                <a:spcPct val="90000"/>
              </a:lnSpc>
              <a:spcBef>
                <a:spcPts val="1000"/>
              </a:spcBef>
              <a:buClr>
                <a:schemeClr val="accent1"/>
              </a:buClr>
              <a:buSzPct val="80000"/>
              <a:buFont typeface="Wingdings 3" charset="2"/>
              <a:buChar char=""/>
            </a:pPr>
            <a:r>
              <a:rPr lang="en-US" altLang="zh-TW" dirty="0">
                <a:solidFill>
                  <a:schemeClr val="tx1">
                    <a:lumMod val="75000"/>
                    <a:lumOff val="25000"/>
                  </a:schemeClr>
                </a:solidFill>
              </a:rPr>
              <a:t> </a:t>
            </a:r>
            <a:r>
              <a:rPr lang="zh-TW" altLang="en-US" dirty="0">
                <a:solidFill>
                  <a:schemeClr val="tx1">
                    <a:lumMod val="75000"/>
                    <a:lumOff val="25000"/>
                  </a:schemeClr>
                </a:solidFill>
              </a:rPr>
              <a:t>遇到惡劣天氣，颱風，黑色暴雨的情況下</a:t>
            </a:r>
            <a:endParaRPr lang="en-US" altLang="zh-TW" dirty="0">
              <a:solidFill>
                <a:schemeClr val="tx1">
                  <a:lumMod val="75000"/>
                  <a:lumOff val="25000"/>
                </a:schemeClr>
              </a:solidFill>
            </a:endParaRPr>
          </a:p>
          <a:p>
            <a:pPr lvl="0">
              <a:lnSpc>
                <a:spcPct val="90000"/>
              </a:lnSpc>
              <a:spcBef>
                <a:spcPts val="1000"/>
              </a:spcBef>
              <a:buClr>
                <a:schemeClr val="accent1"/>
              </a:buClr>
              <a:buSzPct val="80000"/>
            </a:pPr>
            <a:r>
              <a:rPr lang="zh-TW" altLang="en-US" dirty="0">
                <a:solidFill>
                  <a:srgbClr val="000000"/>
                </a:solidFill>
                <a:latin typeface="Times New Roman" panose="02020603050405020304" pitchFamily="18" charset="0"/>
              </a:rPr>
              <a:t>       搶修交通設施</a:t>
            </a:r>
            <a:r>
              <a:rPr lang="zh-TW" altLang="en-US" dirty="0">
                <a:solidFill>
                  <a:schemeClr val="tx1">
                    <a:lumMod val="75000"/>
                    <a:lumOff val="25000"/>
                  </a:schemeClr>
                </a:solidFill>
              </a:rPr>
              <a:t>。</a:t>
            </a:r>
            <a:endParaRPr lang="en-US" altLang="zh-TW" dirty="0">
              <a:solidFill>
                <a:schemeClr val="tx1">
                  <a:lumMod val="75000"/>
                  <a:lumOff val="25000"/>
                </a:schemeClr>
              </a:solidFill>
              <a:effectLst/>
            </a:endParaRPr>
          </a:p>
        </p:txBody>
      </p:sp>
    </p:spTree>
    <p:extLst>
      <p:ext uri="{BB962C8B-B14F-4D97-AF65-F5344CB8AC3E}">
        <p14:creationId xmlns:p14="http://schemas.microsoft.com/office/powerpoint/2010/main" val="1348670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 name="Picture 6" descr="Checkmate in a chess game">
            <a:extLst>
              <a:ext uri="{FF2B5EF4-FFF2-40B4-BE49-F238E27FC236}">
                <a16:creationId xmlns:a16="http://schemas.microsoft.com/office/drawing/2014/main" id="{3A7393ED-1BD3-A59B-4FC3-206959F7F8F6}"/>
              </a:ext>
            </a:extLst>
          </p:cNvPr>
          <p:cNvPicPr>
            <a:picLocks noChangeAspect="1"/>
          </p:cNvPicPr>
          <p:nvPr/>
        </p:nvPicPr>
        <p:blipFill>
          <a:blip r:embed="rId2">
            <a:duotone>
              <a:prstClr val="black"/>
              <a:prstClr val="white"/>
            </a:duotone>
          </a:blip>
          <a:srcRect l="13797" r="8164" b="1"/>
          <a:stretch/>
        </p:blipFill>
        <p:spPr>
          <a:xfrm>
            <a:off x="5123543" y="-1"/>
            <a:ext cx="7065281" cy="6858001"/>
          </a:xfrm>
          <a:custGeom>
            <a:avLst/>
            <a:gdLst/>
            <a:ahLst/>
            <a:cxnLst/>
            <a:rect l="l" t="t" r="r" b="b"/>
            <a:pathLst>
              <a:path w="7065281" h="6858001">
                <a:moveTo>
                  <a:pt x="379987" y="0"/>
                </a:moveTo>
                <a:lnTo>
                  <a:pt x="7065281" y="0"/>
                </a:lnTo>
                <a:lnTo>
                  <a:pt x="7065281" y="6858001"/>
                </a:lnTo>
                <a:lnTo>
                  <a:pt x="27809" y="6858001"/>
                </a:lnTo>
                <a:lnTo>
                  <a:pt x="1803228" y="4521201"/>
                </a:lnTo>
                <a:close/>
                <a:moveTo>
                  <a:pt x="0" y="0"/>
                </a:moveTo>
                <a:lnTo>
                  <a:pt x="379987" y="0"/>
                </a:lnTo>
                <a:lnTo>
                  <a:pt x="0" y="407"/>
                </a:lnTo>
                <a:close/>
              </a:path>
            </a:pathLst>
          </a:custGeom>
        </p:spPr>
      </p:pic>
      <p:sp>
        <p:nvSpPr>
          <p:cNvPr id="2" name="標題 1">
            <a:extLst>
              <a:ext uri="{FF2B5EF4-FFF2-40B4-BE49-F238E27FC236}">
                <a16:creationId xmlns:a16="http://schemas.microsoft.com/office/drawing/2014/main" id="{13F79154-3BA3-51B7-BECD-6B5705FD354C}"/>
              </a:ext>
            </a:extLst>
          </p:cNvPr>
          <p:cNvSpPr>
            <a:spLocks noGrp="1"/>
          </p:cNvSpPr>
          <p:nvPr>
            <p:ph type="title"/>
          </p:nvPr>
        </p:nvSpPr>
        <p:spPr>
          <a:xfrm>
            <a:off x="668866" y="1678666"/>
            <a:ext cx="5123515" cy="2369093"/>
          </a:xfrm>
        </p:spPr>
        <p:txBody>
          <a:bodyPr vert="horz" lIns="91440" tIns="45720" rIns="91440" bIns="45720" rtlCol="0" anchor="b">
            <a:normAutofit/>
          </a:bodyPr>
          <a:lstStyle/>
          <a:p>
            <a:pPr algn="r"/>
            <a:r>
              <a:rPr lang="zh-HK" altLang="en-US" sz="8000" b="1" dirty="0"/>
              <a:t>完</a:t>
            </a:r>
            <a:endParaRPr lang="en-US" altLang="zh-HK" sz="8000" b="1" dirty="0"/>
          </a:p>
        </p:txBody>
      </p:sp>
      <p:sp>
        <p:nvSpPr>
          <p:cNvPr id="5" name="日期版面配置區 4">
            <a:extLst>
              <a:ext uri="{FF2B5EF4-FFF2-40B4-BE49-F238E27FC236}">
                <a16:creationId xmlns:a16="http://schemas.microsoft.com/office/drawing/2014/main" id="{0D5BCFB9-14D5-E56F-06EF-6A4C83EC5943}"/>
              </a:ext>
            </a:extLst>
          </p:cNvPr>
          <p:cNvSpPr>
            <a:spLocks noGrp="1"/>
          </p:cNvSpPr>
          <p:nvPr>
            <p:ph type="dt" sz="half" idx="10"/>
          </p:nvPr>
        </p:nvSpPr>
        <p:spPr>
          <a:xfrm>
            <a:off x="6670145" y="6041362"/>
            <a:ext cx="1446928" cy="365125"/>
          </a:xfrm>
        </p:spPr>
        <p:txBody>
          <a:bodyPr vert="horz" lIns="91440" tIns="45720" rIns="91440" bIns="45720" rtlCol="0" anchor="ctr">
            <a:normAutofit/>
          </a:bodyPr>
          <a:lstStyle/>
          <a:p>
            <a:pPr defTabSz="914400">
              <a:spcAft>
                <a:spcPts val="600"/>
              </a:spcAft>
            </a:pPr>
            <a:fld id="{86D72111-2BF8-49E3-AA06-55BC47AB46EA}" type="datetime1">
              <a:rPr lang="en-US" altLang="zh-TW">
                <a:solidFill>
                  <a:srgbClr val="FFFFFF"/>
                </a:solidFill>
              </a:rPr>
              <a:pPr defTabSz="914400">
                <a:spcAft>
                  <a:spcPts val="600"/>
                </a:spcAft>
              </a:pPr>
              <a:t>9/24/2024</a:t>
            </a:fld>
            <a:endParaRPr lang="en-US">
              <a:solidFill>
                <a:srgbClr val="FFFFFF"/>
              </a:solidFill>
            </a:endParaRPr>
          </a:p>
        </p:txBody>
      </p:sp>
    </p:spTree>
    <p:extLst>
      <p:ext uri="{BB962C8B-B14F-4D97-AF65-F5344CB8AC3E}">
        <p14:creationId xmlns:p14="http://schemas.microsoft.com/office/powerpoint/2010/main" val="894432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EE32F7CD-537D-43D0-9F3B-02C7F4B1B62E}"/>
              </a:ext>
            </a:extLst>
          </p:cNvPr>
          <p:cNvSpPr>
            <a:spLocks noGrp="1"/>
          </p:cNvSpPr>
          <p:nvPr>
            <p:ph type="title"/>
          </p:nvPr>
        </p:nvSpPr>
        <p:spPr>
          <a:xfrm>
            <a:off x="649879" y="515013"/>
            <a:ext cx="7025973" cy="864900"/>
          </a:xfrm>
        </p:spPr>
        <p:txBody>
          <a:bodyPr vert="horz" lIns="91440" tIns="45720" rIns="91440" bIns="45720" rtlCol="0" anchor="t">
            <a:normAutofit fontScale="90000"/>
          </a:bodyPr>
          <a:lstStyle/>
          <a:p>
            <a:r>
              <a:rPr lang="zh-TW" altLang="en-US" sz="3600" b="1" i="1" dirty="0">
                <a:solidFill>
                  <a:srgbClr val="0070C0"/>
                </a:solidFill>
              </a:rPr>
              <a:t>處理市民投訴期限</a:t>
            </a:r>
            <a:br>
              <a:rPr lang="en-US" altLang="zh-TW" sz="3600" b="1" i="1" dirty="0"/>
            </a:br>
            <a:r>
              <a:rPr lang="zh-TW" altLang="en-US" sz="3600" b="1" i="1" dirty="0"/>
              <a:t> </a:t>
            </a:r>
            <a:endParaRPr lang="zh-TW" altLang="en-US" sz="2700" dirty="0">
              <a:solidFill>
                <a:schemeClr val="tx1"/>
              </a:solidFill>
            </a:endParaRPr>
          </a:p>
        </p:txBody>
      </p:sp>
      <p:pic>
        <p:nvPicPr>
          <p:cNvPr id="7" name="內容版面配置區 6" descr="一張含有 美工圖案, 圖解, 卡通 的圖片&#10;&#10;自動產生的描述">
            <a:extLst>
              <a:ext uri="{FF2B5EF4-FFF2-40B4-BE49-F238E27FC236}">
                <a16:creationId xmlns:a16="http://schemas.microsoft.com/office/drawing/2014/main" id="{5DA1C5FE-A6C0-8D79-6EAA-61E5BE1C261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p:blipFill>
        <p:spPr>
          <a:xfrm>
            <a:off x="4760913" y="1773767"/>
            <a:ext cx="4513262" cy="300884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6" name="文字版面配置區 5">
            <a:extLst>
              <a:ext uri="{FF2B5EF4-FFF2-40B4-BE49-F238E27FC236}">
                <a16:creationId xmlns:a16="http://schemas.microsoft.com/office/drawing/2014/main" id="{5536E12A-BF24-462A-8AE6-695C016BAFD8}"/>
              </a:ext>
            </a:extLst>
          </p:cNvPr>
          <p:cNvSpPr>
            <a:spLocks noGrp="1"/>
          </p:cNvSpPr>
          <p:nvPr>
            <p:ph type="body" sz="half" idx="2"/>
          </p:nvPr>
        </p:nvSpPr>
        <p:spPr>
          <a:xfrm>
            <a:off x="649879" y="1584385"/>
            <a:ext cx="4433878" cy="4822102"/>
          </a:xfrm>
        </p:spPr>
        <p:txBody>
          <a:bodyPr vert="horz" lIns="91440" tIns="45720" rIns="91440" bIns="45720" rtlCol="0">
            <a:normAutofit/>
          </a:bodyPr>
          <a:lstStyle/>
          <a:p>
            <a:pPr>
              <a:buFont typeface="Wingdings 3" charset="2"/>
              <a:buChar char=""/>
            </a:pPr>
            <a:r>
              <a:rPr lang="zh-TW" altLang="en-US" sz="2000" b="1" dirty="0"/>
              <a:t>   確應通知</a:t>
            </a:r>
            <a:r>
              <a:rPr lang="en-US" altLang="zh-TW" sz="2000" b="1" dirty="0"/>
              <a:t> (Acknowledgement )</a:t>
            </a:r>
            <a:endParaRPr lang="en-US" altLang="zh-TW" sz="2000" dirty="0"/>
          </a:p>
          <a:p>
            <a:pPr lvl="0">
              <a:buFont typeface="Wingdings 3" charset="2"/>
              <a:buChar char=""/>
            </a:pPr>
            <a:r>
              <a:rPr lang="zh-TW" altLang="en-US" sz="2000" dirty="0"/>
              <a:t>   一個工作天 由</a:t>
            </a:r>
            <a:r>
              <a:rPr lang="en-US" altLang="zh-TW" sz="2000" dirty="0"/>
              <a:t>CSC</a:t>
            </a:r>
            <a:r>
              <a:rPr lang="zh-TW" altLang="en-US" sz="2000" dirty="0"/>
              <a:t>處理</a:t>
            </a:r>
            <a:endParaRPr lang="en-US" altLang="zh-TW" sz="2000" dirty="0"/>
          </a:p>
          <a:p>
            <a:pPr lvl="0"/>
            <a:endParaRPr lang="zh-TW" altLang="en-US" sz="2000" dirty="0"/>
          </a:p>
          <a:p>
            <a:pPr>
              <a:buFont typeface="Wingdings 3" charset="2"/>
              <a:buChar char=""/>
            </a:pPr>
            <a:r>
              <a:rPr lang="zh-TW" altLang="en-US" sz="2000" b="1" dirty="0"/>
              <a:t>    暫行通知</a:t>
            </a:r>
            <a:r>
              <a:rPr lang="en-US" altLang="zh-TW" sz="2000" b="1" dirty="0"/>
              <a:t> ( Interim Reply )</a:t>
            </a:r>
            <a:endParaRPr lang="en-US" altLang="zh-TW" sz="2000" dirty="0"/>
          </a:p>
          <a:p>
            <a:pPr lvl="0">
              <a:buFont typeface="Wingdings 3" charset="2"/>
              <a:buChar char=""/>
            </a:pPr>
            <a:r>
              <a:rPr lang="en-US" altLang="zh-TW" sz="2000" dirty="0"/>
              <a:t>    4-7</a:t>
            </a:r>
            <a:r>
              <a:rPr lang="zh-TW" altLang="en-US" sz="2000" dirty="0"/>
              <a:t>天</a:t>
            </a:r>
            <a:r>
              <a:rPr lang="en-US" altLang="zh-TW" sz="2000" dirty="0"/>
              <a:t>,</a:t>
            </a:r>
            <a:r>
              <a:rPr lang="zh-TW" altLang="en-US" sz="2000" dirty="0"/>
              <a:t> 由</a:t>
            </a:r>
            <a:r>
              <a:rPr lang="en-US" altLang="zh-TW" sz="2000" dirty="0"/>
              <a:t>TA40</a:t>
            </a:r>
            <a:r>
              <a:rPr lang="zh-TW" altLang="en-US" sz="2000" dirty="0"/>
              <a:t>處理</a:t>
            </a:r>
            <a:endParaRPr lang="en-US" altLang="zh-TW" sz="2000" dirty="0"/>
          </a:p>
          <a:p>
            <a:pPr lvl="0"/>
            <a:endParaRPr lang="zh-TW" altLang="en-US" sz="2000" dirty="0"/>
          </a:p>
          <a:p>
            <a:pPr>
              <a:buFont typeface="Wingdings 3" charset="2"/>
              <a:buChar char=""/>
            </a:pPr>
            <a:r>
              <a:rPr lang="zh-TW" altLang="en-US" sz="2000" b="1" dirty="0"/>
              <a:t>    最後期限回覆</a:t>
            </a:r>
            <a:r>
              <a:rPr lang="en-US" altLang="zh-TW" sz="2000" b="1" dirty="0"/>
              <a:t> ( Final Reply )</a:t>
            </a:r>
            <a:endParaRPr lang="en-US" altLang="zh-TW" sz="2000" dirty="0"/>
          </a:p>
          <a:p>
            <a:pPr lvl="0">
              <a:buFont typeface="Wingdings 3" charset="2"/>
              <a:buChar char=""/>
            </a:pPr>
            <a:r>
              <a:rPr lang="en-US" altLang="zh-TW" sz="2000" dirty="0"/>
              <a:t>    14</a:t>
            </a:r>
            <a:r>
              <a:rPr lang="zh-TW" altLang="en-US" sz="2000" dirty="0"/>
              <a:t>天為最後限期</a:t>
            </a:r>
            <a:r>
              <a:rPr lang="en-US" altLang="zh-TW" sz="2000" dirty="0"/>
              <a:t>, </a:t>
            </a:r>
            <a:r>
              <a:rPr lang="zh-TW" altLang="en-US" sz="2000" dirty="0"/>
              <a:t>由</a:t>
            </a:r>
            <a:r>
              <a:rPr lang="en-US" altLang="zh-TW" sz="2000" dirty="0"/>
              <a:t>TA40</a:t>
            </a:r>
            <a:r>
              <a:rPr lang="zh-TW" altLang="en-US" sz="2000" dirty="0"/>
              <a:t>處理</a:t>
            </a:r>
          </a:p>
          <a:p>
            <a:pPr>
              <a:buFont typeface="Wingdings 3" charset="2"/>
              <a:buChar char=""/>
            </a:pPr>
            <a:endParaRPr lang="en-US" altLang="zh-TW" dirty="0"/>
          </a:p>
        </p:txBody>
      </p:sp>
      <p:sp>
        <p:nvSpPr>
          <p:cNvPr id="2" name="日期版面配置區 1">
            <a:extLst>
              <a:ext uri="{FF2B5EF4-FFF2-40B4-BE49-F238E27FC236}">
                <a16:creationId xmlns:a16="http://schemas.microsoft.com/office/drawing/2014/main" id="{43ED423A-4BC4-4404-AE82-E325048FF727}"/>
              </a:ext>
            </a:extLst>
          </p:cNvPr>
          <p:cNvSpPr>
            <a:spLocks noGrp="1"/>
          </p:cNvSpPr>
          <p:nvPr>
            <p:ph type="dt" sz="half" idx="10"/>
          </p:nvPr>
        </p:nvSpPr>
        <p:spPr/>
        <p:txBody>
          <a:bodyPr vert="horz" lIns="91440" tIns="45720" rIns="91440" bIns="45720" rtlCol="0" anchor="ctr">
            <a:normAutofit/>
          </a:bodyPr>
          <a:lstStyle/>
          <a:p>
            <a:pPr defTabSz="914400">
              <a:spcAft>
                <a:spcPts val="600"/>
              </a:spcAft>
            </a:pPr>
            <a:fld id="{0A92F8F0-693D-4EF4-BEF5-7FD95F4C1D80}" type="datetime1">
              <a:rPr lang="en-US" altLang="zh-TW" smtClean="0">
                <a:solidFill>
                  <a:srgbClr val="FFFFFF"/>
                </a:solidFill>
              </a:rPr>
              <a:pPr defTabSz="914400">
                <a:spcAft>
                  <a:spcPts val="600"/>
                </a:spcAft>
              </a:pPr>
              <a:t>9/24/2024</a:t>
            </a:fld>
            <a:endParaRPr lang="en-US">
              <a:solidFill>
                <a:srgbClr val="FFFFFF"/>
              </a:solidFill>
            </a:endParaRPr>
          </a:p>
        </p:txBody>
      </p:sp>
    </p:spTree>
    <p:extLst>
      <p:ext uri="{BB962C8B-B14F-4D97-AF65-F5344CB8AC3E}">
        <p14:creationId xmlns:p14="http://schemas.microsoft.com/office/powerpoint/2010/main" val="32196101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FA8544D-C483-4C9D-99EA-505041175344}"/>
              </a:ext>
            </a:extLst>
          </p:cNvPr>
          <p:cNvSpPr>
            <a:spLocks noGrp="1"/>
          </p:cNvSpPr>
          <p:nvPr>
            <p:ph type="title"/>
          </p:nvPr>
        </p:nvSpPr>
        <p:spPr>
          <a:xfrm>
            <a:off x="677333" y="71022"/>
            <a:ext cx="6859808" cy="1376039"/>
          </a:xfrm>
        </p:spPr>
        <p:txBody>
          <a:bodyPr>
            <a:noAutofit/>
          </a:bodyPr>
          <a:lstStyle/>
          <a:p>
            <a:r>
              <a:rPr lang="zh-TW" altLang="zh-TW" sz="2800" b="1" dirty="0">
                <a:solidFill>
                  <a:srgbClr val="7030A0"/>
                </a:solidFill>
              </a:rPr>
              <a:t>由</a:t>
            </a:r>
            <a:r>
              <a:rPr lang="en-US" altLang="zh-TW" sz="2800" b="1" dirty="0">
                <a:solidFill>
                  <a:srgbClr val="7030A0"/>
                </a:solidFill>
              </a:rPr>
              <a:t>2019</a:t>
            </a:r>
            <a:r>
              <a:rPr lang="zh-TW" altLang="zh-TW" sz="2800" b="1" dirty="0">
                <a:solidFill>
                  <a:srgbClr val="7030A0"/>
                </a:solidFill>
              </a:rPr>
              <a:t>年至</a:t>
            </a:r>
            <a:r>
              <a:rPr lang="en-US" altLang="zh-TW" sz="2800" b="1" dirty="0">
                <a:solidFill>
                  <a:srgbClr val="7030A0"/>
                </a:solidFill>
              </a:rPr>
              <a:t>2024</a:t>
            </a:r>
            <a:r>
              <a:rPr lang="zh-TW" altLang="zh-TW" sz="2800" b="1" dirty="0">
                <a:solidFill>
                  <a:srgbClr val="7030A0"/>
                </a:solidFill>
              </a:rPr>
              <a:t>年間，</a:t>
            </a:r>
            <a:br>
              <a:rPr lang="en-US" altLang="zh-TW" sz="2800" b="1" dirty="0">
                <a:solidFill>
                  <a:srgbClr val="7030A0"/>
                </a:solidFill>
              </a:rPr>
            </a:br>
            <a:r>
              <a:rPr lang="zh-TW" altLang="zh-TW" sz="2800" b="1" dirty="0">
                <a:solidFill>
                  <a:srgbClr val="7030A0"/>
                </a:solidFill>
              </a:rPr>
              <a:t>交通燈組接收</a:t>
            </a:r>
            <a:r>
              <a:rPr lang="en-US" altLang="zh-TW" sz="2800" b="1" dirty="0">
                <a:solidFill>
                  <a:srgbClr val="7030A0"/>
                </a:solidFill>
              </a:rPr>
              <a:t>1823</a:t>
            </a:r>
            <a:r>
              <a:rPr lang="zh-TW" altLang="zh-TW" sz="2800" b="1" dirty="0">
                <a:solidFill>
                  <a:srgbClr val="7030A0"/>
                </a:solidFill>
              </a:rPr>
              <a:t>的投訴數據如下</a:t>
            </a:r>
            <a:r>
              <a:rPr lang="en-US" altLang="zh-TW" sz="2800" b="1" dirty="0">
                <a:solidFill>
                  <a:srgbClr val="7030A0"/>
                </a:solidFill>
              </a:rPr>
              <a:t>:</a:t>
            </a:r>
            <a:br>
              <a:rPr lang="zh-TW" altLang="zh-TW" sz="2800" b="1" dirty="0">
                <a:solidFill>
                  <a:srgbClr val="7030A0"/>
                </a:solidFill>
              </a:rPr>
            </a:br>
            <a:endParaRPr lang="zh-TW" altLang="en-US" sz="2800" b="1" dirty="0">
              <a:solidFill>
                <a:srgbClr val="7030A0"/>
              </a:solidFill>
            </a:endParaRPr>
          </a:p>
        </p:txBody>
      </p:sp>
      <p:pic>
        <p:nvPicPr>
          <p:cNvPr id="8" name="內容版面配置區 7">
            <a:extLst>
              <a:ext uri="{FF2B5EF4-FFF2-40B4-BE49-F238E27FC236}">
                <a16:creationId xmlns:a16="http://schemas.microsoft.com/office/drawing/2014/main" id="{360ECB9A-118F-4FA3-814C-1F1F3694BDC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269471" y="1075819"/>
            <a:ext cx="2988893" cy="2075754"/>
          </a:xfrm>
        </p:spPr>
      </p:pic>
      <p:sp>
        <p:nvSpPr>
          <p:cNvPr id="4" name="文字版面配置區 3">
            <a:extLst>
              <a:ext uri="{FF2B5EF4-FFF2-40B4-BE49-F238E27FC236}">
                <a16:creationId xmlns:a16="http://schemas.microsoft.com/office/drawing/2014/main" id="{259E9351-2E47-42B4-9132-706B8603626C}"/>
              </a:ext>
            </a:extLst>
          </p:cNvPr>
          <p:cNvSpPr>
            <a:spLocks noGrp="1"/>
          </p:cNvSpPr>
          <p:nvPr>
            <p:ph type="body" sz="half" idx="2"/>
          </p:nvPr>
        </p:nvSpPr>
        <p:spPr>
          <a:xfrm>
            <a:off x="677333" y="1331564"/>
            <a:ext cx="6708887" cy="5526436"/>
          </a:xfrm>
        </p:spPr>
        <p:txBody>
          <a:bodyPr/>
          <a:lstStyle/>
          <a:p>
            <a:endParaRPr lang="zh-TW" altLang="en-US" dirty="0"/>
          </a:p>
        </p:txBody>
      </p:sp>
      <p:sp>
        <p:nvSpPr>
          <p:cNvPr id="5" name="日期版面配置區 4">
            <a:extLst>
              <a:ext uri="{FF2B5EF4-FFF2-40B4-BE49-F238E27FC236}">
                <a16:creationId xmlns:a16="http://schemas.microsoft.com/office/drawing/2014/main" id="{07A4DFF7-938B-40DB-B36E-3C51A0CD79B0}"/>
              </a:ext>
            </a:extLst>
          </p:cNvPr>
          <p:cNvSpPr>
            <a:spLocks noGrp="1"/>
          </p:cNvSpPr>
          <p:nvPr>
            <p:ph type="dt" sz="half" idx="10"/>
          </p:nvPr>
        </p:nvSpPr>
        <p:spPr/>
        <p:txBody>
          <a:bodyPr/>
          <a:lstStyle/>
          <a:p>
            <a:fld id="{86D72111-2BF8-49E3-AA06-55BC47AB46EA}" type="datetime1">
              <a:rPr lang="zh-TW" altLang="en-US" smtClean="0"/>
              <a:t>2024/9/24</a:t>
            </a:fld>
            <a:endParaRPr lang="en-US" dirty="0"/>
          </a:p>
        </p:txBody>
      </p:sp>
      <p:pic>
        <p:nvPicPr>
          <p:cNvPr id="6" name="圖片 5">
            <a:extLst>
              <a:ext uri="{FF2B5EF4-FFF2-40B4-BE49-F238E27FC236}">
                <a16:creationId xmlns:a16="http://schemas.microsoft.com/office/drawing/2014/main" id="{7BDEB6ED-D1AE-47CC-92DA-7E214332C598}"/>
              </a:ext>
            </a:extLst>
          </p:cNvPr>
          <p:cNvPicPr/>
          <p:nvPr/>
        </p:nvPicPr>
        <p:blipFill>
          <a:blip r:embed="rId3"/>
          <a:stretch>
            <a:fillRect/>
          </a:stretch>
        </p:blipFill>
        <p:spPr>
          <a:xfrm>
            <a:off x="643824" y="1075819"/>
            <a:ext cx="7066624" cy="5782181"/>
          </a:xfrm>
          <a:prstGeom prst="rect">
            <a:avLst/>
          </a:prstGeom>
        </p:spPr>
      </p:pic>
      <p:pic>
        <p:nvPicPr>
          <p:cNvPr id="10" name="圖片 9">
            <a:extLst>
              <a:ext uri="{FF2B5EF4-FFF2-40B4-BE49-F238E27FC236}">
                <a16:creationId xmlns:a16="http://schemas.microsoft.com/office/drawing/2014/main" id="{DC7B16FD-4383-45C4-AF8E-2DAF67137F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9471" y="4001973"/>
            <a:ext cx="3107262" cy="2290612"/>
          </a:xfrm>
          <a:prstGeom prst="rect">
            <a:avLst/>
          </a:prstGeom>
        </p:spPr>
      </p:pic>
      <p:sp>
        <p:nvSpPr>
          <p:cNvPr id="11" name="矩形 10">
            <a:extLst>
              <a:ext uri="{FF2B5EF4-FFF2-40B4-BE49-F238E27FC236}">
                <a16:creationId xmlns:a16="http://schemas.microsoft.com/office/drawing/2014/main" id="{15BA67C0-D222-45A4-A658-EF28B60AA0F7}"/>
              </a:ext>
            </a:extLst>
          </p:cNvPr>
          <p:cNvSpPr/>
          <p:nvPr/>
        </p:nvSpPr>
        <p:spPr>
          <a:xfrm>
            <a:off x="8328655" y="6292585"/>
            <a:ext cx="2988893" cy="338554"/>
          </a:xfrm>
          <a:prstGeom prst="rect">
            <a:avLst/>
          </a:prstGeom>
        </p:spPr>
        <p:txBody>
          <a:bodyPr wrap="square">
            <a:spAutoFit/>
          </a:bodyPr>
          <a:lstStyle/>
          <a:p>
            <a:r>
              <a:rPr lang="en-US" altLang="zh-TW" sz="1600" b="1" dirty="0"/>
              <a:t>( 2021</a:t>
            </a:r>
            <a:r>
              <a:rPr lang="zh-TW" altLang="en-US" sz="1600" b="1" dirty="0"/>
              <a:t>至</a:t>
            </a:r>
            <a:r>
              <a:rPr lang="en-US" altLang="zh-TW" sz="1600" b="1" dirty="0"/>
              <a:t>2023</a:t>
            </a:r>
            <a:r>
              <a:rPr lang="zh-TW" altLang="en-US" sz="1600" b="1" dirty="0"/>
              <a:t>年的疫情期間 </a:t>
            </a:r>
            <a:r>
              <a:rPr lang="en-US" altLang="zh-TW" sz="1600" b="1" dirty="0"/>
              <a:t>)</a:t>
            </a:r>
            <a:endParaRPr lang="zh-TW" altLang="en-US" sz="1600" b="1" dirty="0"/>
          </a:p>
        </p:txBody>
      </p:sp>
      <p:sp>
        <p:nvSpPr>
          <p:cNvPr id="12" name="矩形 11">
            <a:extLst>
              <a:ext uri="{FF2B5EF4-FFF2-40B4-BE49-F238E27FC236}">
                <a16:creationId xmlns:a16="http://schemas.microsoft.com/office/drawing/2014/main" id="{E7B97D58-CD6B-43E5-9378-A3F02C39B97C}"/>
              </a:ext>
            </a:extLst>
          </p:cNvPr>
          <p:cNvSpPr/>
          <p:nvPr/>
        </p:nvSpPr>
        <p:spPr>
          <a:xfrm>
            <a:off x="8328655" y="3151573"/>
            <a:ext cx="2988893" cy="338554"/>
          </a:xfrm>
          <a:prstGeom prst="rect">
            <a:avLst/>
          </a:prstGeom>
        </p:spPr>
        <p:txBody>
          <a:bodyPr wrap="square">
            <a:spAutoFit/>
          </a:bodyPr>
          <a:lstStyle/>
          <a:p>
            <a:r>
              <a:rPr lang="en-US" altLang="zh-TW" sz="1600" b="1" dirty="0">
                <a:highlight>
                  <a:srgbClr val="00FF00"/>
                </a:highlight>
              </a:rPr>
              <a:t>( 2019</a:t>
            </a:r>
            <a:r>
              <a:rPr lang="zh-TW" altLang="en-US" sz="1600" b="1" dirty="0">
                <a:highlight>
                  <a:srgbClr val="00FF00"/>
                </a:highlight>
              </a:rPr>
              <a:t>至</a:t>
            </a:r>
            <a:r>
              <a:rPr lang="en-US" altLang="zh-TW" sz="1600" b="1" dirty="0">
                <a:highlight>
                  <a:srgbClr val="00FF00"/>
                </a:highlight>
              </a:rPr>
              <a:t>2020</a:t>
            </a:r>
            <a:r>
              <a:rPr lang="zh-TW" altLang="en-US" sz="1600" b="1" dirty="0">
                <a:highlight>
                  <a:srgbClr val="00FF00"/>
                </a:highlight>
              </a:rPr>
              <a:t>年的社會事件 </a:t>
            </a:r>
            <a:r>
              <a:rPr lang="en-US" altLang="zh-TW" sz="1600" b="1" dirty="0">
                <a:highlight>
                  <a:srgbClr val="00FF00"/>
                </a:highlight>
              </a:rPr>
              <a:t>)</a:t>
            </a:r>
            <a:endParaRPr lang="zh-TW" altLang="en-US" sz="1600" b="1" dirty="0">
              <a:highlight>
                <a:srgbClr val="00FF00"/>
              </a:highlight>
            </a:endParaRPr>
          </a:p>
        </p:txBody>
      </p:sp>
      <mc:AlternateContent xmlns:mc="http://schemas.openxmlformats.org/markup-compatibility/2006" xmlns:p14="http://schemas.microsoft.com/office/powerpoint/2010/main">
        <mc:Choice Requires="p14">
          <p:contentPart p14:bwMode="auto" r:id="rId5">
            <p14:nvContentPartPr>
              <p14:cNvPr id="3" name="筆跡 2">
                <a:extLst>
                  <a:ext uri="{FF2B5EF4-FFF2-40B4-BE49-F238E27FC236}">
                    <a16:creationId xmlns:a16="http://schemas.microsoft.com/office/drawing/2014/main" id="{AA7D2670-4C71-DCA2-0267-1683FAC1DC1B}"/>
                  </a:ext>
                </a:extLst>
              </p14:cNvPr>
              <p14:cNvContentPartPr/>
              <p14:nvPr/>
            </p14:nvContentPartPr>
            <p14:xfrm>
              <a:off x="2482815" y="2230029"/>
              <a:ext cx="956160" cy="158400"/>
            </p14:xfrm>
          </p:contentPart>
        </mc:Choice>
        <mc:Fallback xmlns="">
          <p:pic>
            <p:nvPicPr>
              <p:cNvPr id="3" name="筆跡 2">
                <a:extLst>
                  <a:ext uri="{FF2B5EF4-FFF2-40B4-BE49-F238E27FC236}">
                    <a16:creationId xmlns:a16="http://schemas.microsoft.com/office/drawing/2014/main" id="{AA7D2670-4C71-DCA2-0267-1683FAC1DC1B}"/>
                  </a:ext>
                </a:extLst>
              </p:cNvPr>
              <p:cNvPicPr/>
              <p:nvPr/>
            </p:nvPicPr>
            <p:blipFill>
              <a:blip r:embed="rId6"/>
              <a:stretch>
                <a:fillRect/>
              </a:stretch>
            </p:blipFill>
            <p:spPr>
              <a:xfrm>
                <a:off x="2429175" y="2122029"/>
                <a:ext cx="1063800" cy="3740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筆跡 8">
                <a:extLst>
                  <a:ext uri="{FF2B5EF4-FFF2-40B4-BE49-F238E27FC236}">
                    <a16:creationId xmlns:a16="http://schemas.microsoft.com/office/drawing/2014/main" id="{C25CB6D5-D1E4-4B99-6832-28BE311D3070}"/>
                  </a:ext>
                </a:extLst>
              </p14:cNvPr>
              <p14:cNvContentPartPr/>
              <p14:nvPr/>
            </p14:nvContentPartPr>
            <p14:xfrm>
              <a:off x="1447095" y="5476869"/>
              <a:ext cx="973080" cy="896400"/>
            </p14:xfrm>
          </p:contentPart>
        </mc:Choice>
        <mc:Fallback xmlns="">
          <p:pic>
            <p:nvPicPr>
              <p:cNvPr id="9" name="筆跡 8">
                <a:extLst>
                  <a:ext uri="{FF2B5EF4-FFF2-40B4-BE49-F238E27FC236}">
                    <a16:creationId xmlns:a16="http://schemas.microsoft.com/office/drawing/2014/main" id="{C25CB6D5-D1E4-4B99-6832-28BE311D3070}"/>
                  </a:ext>
                </a:extLst>
              </p:cNvPr>
              <p:cNvPicPr/>
              <p:nvPr/>
            </p:nvPicPr>
            <p:blipFill>
              <a:blip r:embed="rId8"/>
              <a:stretch>
                <a:fillRect/>
              </a:stretch>
            </p:blipFill>
            <p:spPr>
              <a:xfrm>
                <a:off x="1393455" y="5368869"/>
                <a:ext cx="1080720" cy="11120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 name="筆跡 12">
                <a:extLst>
                  <a:ext uri="{FF2B5EF4-FFF2-40B4-BE49-F238E27FC236}">
                    <a16:creationId xmlns:a16="http://schemas.microsoft.com/office/drawing/2014/main" id="{415ADB70-8822-593F-D8DE-EA586919D1F2}"/>
                  </a:ext>
                </a:extLst>
              </p14:cNvPr>
              <p14:cNvContentPartPr/>
              <p14:nvPr/>
            </p14:nvContentPartPr>
            <p14:xfrm>
              <a:off x="4575855" y="6547149"/>
              <a:ext cx="940680" cy="150480"/>
            </p14:xfrm>
          </p:contentPart>
        </mc:Choice>
        <mc:Fallback xmlns="">
          <p:pic>
            <p:nvPicPr>
              <p:cNvPr id="13" name="筆跡 12">
                <a:extLst>
                  <a:ext uri="{FF2B5EF4-FFF2-40B4-BE49-F238E27FC236}">
                    <a16:creationId xmlns:a16="http://schemas.microsoft.com/office/drawing/2014/main" id="{415ADB70-8822-593F-D8DE-EA586919D1F2}"/>
                  </a:ext>
                </a:extLst>
              </p:cNvPr>
              <p:cNvPicPr/>
              <p:nvPr/>
            </p:nvPicPr>
            <p:blipFill>
              <a:blip r:embed="rId10"/>
              <a:stretch>
                <a:fillRect/>
              </a:stretch>
            </p:blipFill>
            <p:spPr>
              <a:xfrm>
                <a:off x="4521855" y="6439509"/>
                <a:ext cx="1048320" cy="3661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4" name="筆跡 13">
                <a:extLst>
                  <a:ext uri="{FF2B5EF4-FFF2-40B4-BE49-F238E27FC236}">
                    <a16:creationId xmlns:a16="http://schemas.microsoft.com/office/drawing/2014/main" id="{FE122A25-6C38-8E68-9CDB-F71601763721}"/>
                  </a:ext>
                </a:extLst>
              </p14:cNvPr>
              <p14:cNvContentPartPr/>
              <p14:nvPr/>
            </p14:nvContentPartPr>
            <p14:xfrm>
              <a:off x="3539775" y="6529385"/>
              <a:ext cx="958320" cy="195480"/>
            </p14:xfrm>
          </p:contentPart>
        </mc:Choice>
        <mc:Fallback xmlns="">
          <p:pic>
            <p:nvPicPr>
              <p:cNvPr id="14" name="筆跡 13">
                <a:extLst>
                  <a:ext uri="{FF2B5EF4-FFF2-40B4-BE49-F238E27FC236}">
                    <a16:creationId xmlns:a16="http://schemas.microsoft.com/office/drawing/2014/main" id="{FE122A25-6C38-8E68-9CDB-F71601763721}"/>
                  </a:ext>
                </a:extLst>
              </p:cNvPr>
              <p:cNvPicPr/>
              <p:nvPr/>
            </p:nvPicPr>
            <p:blipFill>
              <a:blip r:embed="rId12"/>
              <a:stretch>
                <a:fillRect/>
              </a:stretch>
            </p:blipFill>
            <p:spPr>
              <a:xfrm>
                <a:off x="3486135" y="6421385"/>
                <a:ext cx="1065960" cy="4111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5" name="筆跡 14">
                <a:extLst>
                  <a:ext uri="{FF2B5EF4-FFF2-40B4-BE49-F238E27FC236}">
                    <a16:creationId xmlns:a16="http://schemas.microsoft.com/office/drawing/2014/main" id="{0F1481D3-E014-EA45-88B6-96970DAA0853}"/>
                  </a:ext>
                </a:extLst>
              </p14:cNvPr>
              <p14:cNvContentPartPr/>
              <p14:nvPr/>
            </p14:nvContentPartPr>
            <p14:xfrm>
              <a:off x="3574335" y="6566815"/>
              <a:ext cx="360" cy="360"/>
            </p14:xfrm>
          </p:contentPart>
        </mc:Choice>
        <mc:Fallback xmlns="">
          <p:pic>
            <p:nvPicPr>
              <p:cNvPr id="15" name="筆跡 14">
                <a:extLst>
                  <a:ext uri="{FF2B5EF4-FFF2-40B4-BE49-F238E27FC236}">
                    <a16:creationId xmlns:a16="http://schemas.microsoft.com/office/drawing/2014/main" id="{0F1481D3-E014-EA45-88B6-96970DAA0853}"/>
                  </a:ext>
                </a:extLst>
              </p:cNvPr>
              <p:cNvPicPr/>
              <p:nvPr/>
            </p:nvPicPr>
            <p:blipFill>
              <a:blip r:embed="rId14"/>
              <a:stretch>
                <a:fillRect/>
              </a:stretch>
            </p:blipFill>
            <p:spPr>
              <a:xfrm>
                <a:off x="3520695" y="6458815"/>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6" name="筆跡 15">
                <a:extLst>
                  <a:ext uri="{FF2B5EF4-FFF2-40B4-BE49-F238E27FC236}">
                    <a16:creationId xmlns:a16="http://schemas.microsoft.com/office/drawing/2014/main" id="{CB390E34-C392-894D-3863-7D249130E458}"/>
                  </a:ext>
                </a:extLst>
              </p14:cNvPr>
              <p14:cNvContentPartPr/>
              <p14:nvPr/>
            </p14:nvContentPartPr>
            <p14:xfrm>
              <a:off x="5495295" y="6686695"/>
              <a:ext cx="360" cy="360"/>
            </p14:xfrm>
          </p:contentPart>
        </mc:Choice>
        <mc:Fallback xmlns="">
          <p:pic>
            <p:nvPicPr>
              <p:cNvPr id="16" name="筆跡 15">
                <a:extLst>
                  <a:ext uri="{FF2B5EF4-FFF2-40B4-BE49-F238E27FC236}">
                    <a16:creationId xmlns:a16="http://schemas.microsoft.com/office/drawing/2014/main" id="{CB390E34-C392-894D-3863-7D249130E458}"/>
                  </a:ext>
                </a:extLst>
              </p:cNvPr>
              <p:cNvPicPr/>
              <p:nvPr/>
            </p:nvPicPr>
            <p:blipFill>
              <a:blip r:embed="rId14"/>
              <a:stretch>
                <a:fillRect/>
              </a:stretch>
            </p:blipFill>
            <p:spPr>
              <a:xfrm>
                <a:off x="5441655" y="6579055"/>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7" name="筆跡 16">
                <a:extLst>
                  <a:ext uri="{FF2B5EF4-FFF2-40B4-BE49-F238E27FC236}">
                    <a16:creationId xmlns:a16="http://schemas.microsoft.com/office/drawing/2014/main" id="{7085591D-0010-DE67-4C2C-C9DB58801591}"/>
                  </a:ext>
                </a:extLst>
              </p14:cNvPr>
              <p14:cNvContentPartPr/>
              <p14:nvPr/>
            </p14:nvContentPartPr>
            <p14:xfrm>
              <a:off x="5412495" y="6677695"/>
              <a:ext cx="360" cy="360"/>
            </p14:xfrm>
          </p:contentPart>
        </mc:Choice>
        <mc:Fallback xmlns="">
          <p:pic>
            <p:nvPicPr>
              <p:cNvPr id="17" name="筆跡 16">
                <a:extLst>
                  <a:ext uri="{FF2B5EF4-FFF2-40B4-BE49-F238E27FC236}">
                    <a16:creationId xmlns:a16="http://schemas.microsoft.com/office/drawing/2014/main" id="{7085591D-0010-DE67-4C2C-C9DB58801591}"/>
                  </a:ext>
                </a:extLst>
              </p:cNvPr>
              <p:cNvPicPr/>
              <p:nvPr/>
            </p:nvPicPr>
            <p:blipFill>
              <a:blip r:embed="rId14"/>
              <a:stretch>
                <a:fillRect/>
              </a:stretch>
            </p:blipFill>
            <p:spPr>
              <a:xfrm>
                <a:off x="5358495" y="6570055"/>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8" name="筆跡 17">
                <a:extLst>
                  <a:ext uri="{FF2B5EF4-FFF2-40B4-BE49-F238E27FC236}">
                    <a16:creationId xmlns:a16="http://schemas.microsoft.com/office/drawing/2014/main" id="{7340FDCE-9766-BBD7-EB5B-5BF05D967EBE}"/>
                  </a:ext>
                </a:extLst>
              </p14:cNvPr>
              <p14:cNvContentPartPr/>
              <p14:nvPr/>
            </p14:nvContentPartPr>
            <p14:xfrm>
              <a:off x="4876455" y="6677695"/>
              <a:ext cx="360" cy="360"/>
            </p14:xfrm>
          </p:contentPart>
        </mc:Choice>
        <mc:Fallback xmlns="">
          <p:pic>
            <p:nvPicPr>
              <p:cNvPr id="18" name="筆跡 17">
                <a:extLst>
                  <a:ext uri="{FF2B5EF4-FFF2-40B4-BE49-F238E27FC236}">
                    <a16:creationId xmlns:a16="http://schemas.microsoft.com/office/drawing/2014/main" id="{7340FDCE-9766-BBD7-EB5B-5BF05D967EBE}"/>
                  </a:ext>
                </a:extLst>
              </p:cNvPr>
              <p:cNvPicPr/>
              <p:nvPr/>
            </p:nvPicPr>
            <p:blipFill>
              <a:blip r:embed="rId14"/>
              <a:stretch>
                <a:fillRect/>
              </a:stretch>
            </p:blipFill>
            <p:spPr>
              <a:xfrm>
                <a:off x="4822815" y="6570055"/>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9" name="筆跡 18">
                <a:extLst>
                  <a:ext uri="{FF2B5EF4-FFF2-40B4-BE49-F238E27FC236}">
                    <a16:creationId xmlns:a16="http://schemas.microsoft.com/office/drawing/2014/main" id="{24E6E997-5A92-4574-95E1-10EC3C8B9428}"/>
                  </a:ext>
                </a:extLst>
              </p14:cNvPr>
              <p14:cNvContentPartPr/>
              <p14:nvPr/>
            </p14:nvContentPartPr>
            <p14:xfrm>
              <a:off x="5366415" y="6668335"/>
              <a:ext cx="360" cy="360"/>
            </p14:xfrm>
          </p:contentPart>
        </mc:Choice>
        <mc:Fallback xmlns="">
          <p:pic>
            <p:nvPicPr>
              <p:cNvPr id="19" name="筆跡 18">
                <a:extLst>
                  <a:ext uri="{FF2B5EF4-FFF2-40B4-BE49-F238E27FC236}">
                    <a16:creationId xmlns:a16="http://schemas.microsoft.com/office/drawing/2014/main" id="{24E6E997-5A92-4574-95E1-10EC3C8B9428}"/>
                  </a:ext>
                </a:extLst>
              </p:cNvPr>
              <p:cNvPicPr/>
              <p:nvPr/>
            </p:nvPicPr>
            <p:blipFill>
              <a:blip r:embed="rId14"/>
              <a:stretch>
                <a:fillRect/>
              </a:stretch>
            </p:blipFill>
            <p:spPr>
              <a:xfrm>
                <a:off x="5312415" y="6560695"/>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0" name="筆跡 19">
                <a:extLst>
                  <a:ext uri="{FF2B5EF4-FFF2-40B4-BE49-F238E27FC236}">
                    <a16:creationId xmlns:a16="http://schemas.microsoft.com/office/drawing/2014/main" id="{7B45DA44-8A7A-2081-7143-4A26B2890759}"/>
                  </a:ext>
                </a:extLst>
              </p14:cNvPr>
              <p14:cNvContentPartPr/>
              <p14:nvPr/>
            </p14:nvContentPartPr>
            <p14:xfrm>
              <a:off x="5505015" y="6677695"/>
              <a:ext cx="360" cy="360"/>
            </p14:xfrm>
          </p:contentPart>
        </mc:Choice>
        <mc:Fallback xmlns="">
          <p:pic>
            <p:nvPicPr>
              <p:cNvPr id="20" name="筆跡 19">
                <a:extLst>
                  <a:ext uri="{FF2B5EF4-FFF2-40B4-BE49-F238E27FC236}">
                    <a16:creationId xmlns:a16="http://schemas.microsoft.com/office/drawing/2014/main" id="{7B45DA44-8A7A-2081-7143-4A26B2890759}"/>
                  </a:ext>
                </a:extLst>
              </p:cNvPr>
              <p:cNvPicPr/>
              <p:nvPr/>
            </p:nvPicPr>
            <p:blipFill>
              <a:blip r:embed="rId14"/>
              <a:stretch>
                <a:fillRect/>
              </a:stretch>
            </p:blipFill>
            <p:spPr>
              <a:xfrm>
                <a:off x="5451015" y="6570055"/>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1" name="筆跡 20">
                <a:extLst>
                  <a:ext uri="{FF2B5EF4-FFF2-40B4-BE49-F238E27FC236}">
                    <a16:creationId xmlns:a16="http://schemas.microsoft.com/office/drawing/2014/main" id="{C47AE10B-A225-8FAA-0478-E9A39123C70B}"/>
                  </a:ext>
                </a:extLst>
              </p14:cNvPr>
              <p14:cNvContentPartPr/>
              <p14:nvPr/>
            </p14:nvContentPartPr>
            <p14:xfrm>
              <a:off x="1422975" y="6556375"/>
              <a:ext cx="2003400" cy="172440"/>
            </p14:xfrm>
          </p:contentPart>
        </mc:Choice>
        <mc:Fallback xmlns="">
          <p:pic>
            <p:nvPicPr>
              <p:cNvPr id="21" name="筆跡 20">
                <a:extLst>
                  <a:ext uri="{FF2B5EF4-FFF2-40B4-BE49-F238E27FC236}">
                    <a16:creationId xmlns:a16="http://schemas.microsoft.com/office/drawing/2014/main" id="{C47AE10B-A225-8FAA-0478-E9A39123C70B}"/>
                  </a:ext>
                </a:extLst>
              </p:cNvPr>
              <p:cNvPicPr/>
              <p:nvPr/>
            </p:nvPicPr>
            <p:blipFill>
              <a:blip r:embed="rId21"/>
              <a:stretch>
                <a:fillRect/>
              </a:stretch>
            </p:blipFill>
            <p:spPr>
              <a:xfrm>
                <a:off x="1368975" y="6448375"/>
                <a:ext cx="2111040" cy="38808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2" name="筆跡 21">
                <a:extLst>
                  <a:ext uri="{FF2B5EF4-FFF2-40B4-BE49-F238E27FC236}">
                    <a16:creationId xmlns:a16="http://schemas.microsoft.com/office/drawing/2014/main" id="{8890431B-88C3-7284-0B5D-0DC1B18B7645}"/>
                  </a:ext>
                </a:extLst>
              </p14:cNvPr>
              <p14:cNvContentPartPr/>
              <p14:nvPr/>
            </p14:nvContentPartPr>
            <p14:xfrm>
              <a:off x="1745535" y="6668571"/>
              <a:ext cx="3960" cy="3960"/>
            </p14:xfrm>
          </p:contentPart>
        </mc:Choice>
        <mc:Fallback xmlns="">
          <p:pic>
            <p:nvPicPr>
              <p:cNvPr id="22" name="筆跡 21">
                <a:extLst>
                  <a:ext uri="{FF2B5EF4-FFF2-40B4-BE49-F238E27FC236}">
                    <a16:creationId xmlns:a16="http://schemas.microsoft.com/office/drawing/2014/main" id="{8890431B-88C3-7284-0B5D-0DC1B18B7645}"/>
                  </a:ext>
                </a:extLst>
              </p:cNvPr>
              <p:cNvPicPr/>
              <p:nvPr/>
            </p:nvPicPr>
            <p:blipFill>
              <a:blip r:embed="rId23"/>
              <a:stretch>
                <a:fillRect/>
              </a:stretch>
            </p:blipFill>
            <p:spPr>
              <a:xfrm>
                <a:off x="1691535" y="6560571"/>
                <a:ext cx="111600" cy="21960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3" name="筆跡 22">
                <a:extLst>
                  <a:ext uri="{FF2B5EF4-FFF2-40B4-BE49-F238E27FC236}">
                    <a16:creationId xmlns:a16="http://schemas.microsoft.com/office/drawing/2014/main" id="{95EF25D6-C882-3FD6-78F0-B36AE77A8417}"/>
                  </a:ext>
                </a:extLst>
              </p14:cNvPr>
              <p14:cNvContentPartPr/>
              <p14:nvPr/>
            </p14:nvContentPartPr>
            <p14:xfrm>
              <a:off x="1838055" y="6668571"/>
              <a:ext cx="360" cy="360"/>
            </p14:xfrm>
          </p:contentPart>
        </mc:Choice>
        <mc:Fallback xmlns="">
          <p:pic>
            <p:nvPicPr>
              <p:cNvPr id="23" name="筆跡 22">
                <a:extLst>
                  <a:ext uri="{FF2B5EF4-FFF2-40B4-BE49-F238E27FC236}">
                    <a16:creationId xmlns:a16="http://schemas.microsoft.com/office/drawing/2014/main" id="{95EF25D6-C882-3FD6-78F0-B36AE77A8417}"/>
                  </a:ext>
                </a:extLst>
              </p:cNvPr>
              <p:cNvPicPr/>
              <p:nvPr/>
            </p:nvPicPr>
            <p:blipFill>
              <a:blip r:embed="rId25"/>
              <a:stretch>
                <a:fillRect/>
              </a:stretch>
            </p:blipFill>
            <p:spPr>
              <a:xfrm>
                <a:off x="1784055" y="6560571"/>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4" name="筆跡 23">
                <a:extLst>
                  <a:ext uri="{FF2B5EF4-FFF2-40B4-BE49-F238E27FC236}">
                    <a16:creationId xmlns:a16="http://schemas.microsoft.com/office/drawing/2014/main" id="{51ABC2B3-13D7-F35D-B50D-25A9E1C49504}"/>
                  </a:ext>
                </a:extLst>
              </p14:cNvPr>
              <p14:cNvContentPartPr/>
              <p14:nvPr/>
            </p14:nvContentPartPr>
            <p14:xfrm>
              <a:off x="1505415" y="6655611"/>
              <a:ext cx="3960" cy="3960"/>
            </p14:xfrm>
          </p:contentPart>
        </mc:Choice>
        <mc:Fallback xmlns="">
          <p:pic>
            <p:nvPicPr>
              <p:cNvPr id="24" name="筆跡 23">
                <a:extLst>
                  <a:ext uri="{FF2B5EF4-FFF2-40B4-BE49-F238E27FC236}">
                    <a16:creationId xmlns:a16="http://schemas.microsoft.com/office/drawing/2014/main" id="{51ABC2B3-13D7-F35D-B50D-25A9E1C49504}"/>
                  </a:ext>
                </a:extLst>
              </p:cNvPr>
              <p:cNvPicPr/>
              <p:nvPr/>
            </p:nvPicPr>
            <p:blipFill>
              <a:blip r:embed="rId27"/>
              <a:stretch>
                <a:fillRect/>
              </a:stretch>
            </p:blipFill>
            <p:spPr>
              <a:xfrm>
                <a:off x="1451415" y="6547611"/>
                <a:ext cx="111600" cy="2196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5" name="筆跡 24">
                <a:extLst>
                  <a:ext uri="{FF2B5EF4-FFF2-40B4-BE49-F238E27FC236}">
                    <a16:creationId xmlns:a16="http://schemas.microsoft.com/office/drawing/2014/main" id="{40340336-42B8-9687-F7BC-C0E774E771F7}"/>
                  </a:ext>
                </a:extLst>
              </p14:cNvPr>
              <p14:cNvContentPartPr/>
              <p14:nvPr/>
            </p14:nvContentPartPr>
            <p14:xfrm>
              <a:off x="2299575" y="6631491"/>
              <a:ext cx="360" cy="360"/>
            </p14:xfrm>
          </p:contentPart>
        </mc:Choice>
        <mc:Fallback xmlns="">
          <p:pic>
            <p:nvPicPr>
              <p:cNvPr id="25" name="筆跡 24">
                <a:extLst>
                  <a:ext uri="{FF2B5EF4-FFF2-40B4-BE49-F238E27FC236}">
                    <a16:creationId xmlns:a16="http://schemas.microsoft.com/office/drawing/2014/main" id="{40340336-42B8-9687-F7BC-C0E774E771F7}"/>
                  </a:ext>
                </a:extLst>
              </p:cNvPr>
              <p:cNvPicPr/>
              <p:nvPr/>
            </p:nvPicPr>
            <p:blipFill>
              <a:blip r:embed="rId25"/>
              <a:stretch>
                <a:fillRect/>
              </a:stretch>
            </p:blipFill>
            <p:spPr>
              <a:xfrm>
                <a:off x="2245575" y="6523851"/>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6" name="筆跡 25">
                <a:extLst>
                  <a:ext uri="{FF2B5EF4-FFF2-40B4-BE49-F238E27FC236}">
                    <a16:creationId xmlns:a16="http://schemas.microsoft.com/office/drawing/2014/main" id="{904ECE33-E12E-8828-7178-376403D96801}"/>
                  </a:ext>
                </a:extLst>
              </p14:cNvPr>
              <p14:cNvContentPartPr/>
              <p14:nvPr/>
            </p14:nvContentPartPr>
            <p14:xfrm>
              <a:off x="1477695" y="5466891"/>
              <a:ext cx="723240" cy="29160"/>
            </p14:xfrm>
          </p:contentPart>
        </mc:Choice>
        <mc:Fallback xmlns="">
          <p:pic>
            <p:nvPicPr>
              <p:cNvPr id="26" name="筆跡 25">
                <a:extLst>
                  <a:ext uri="{FF2B5EF4-FFF2-40B4-BE49-F238E27FC236}">
                    <a16:creationId xmlns:a16="http://schemas.microsoft.com/office/drawing/2014/main" id="{904ECE33-E12E-8828-7178-376403D96801}"/>
                  </a:ext>
                </a:extLst>
              </p:cNvPr>
              <p:cNvPicPr/>
              <p:nvPr/>
            </p:nvPicPr>
            <p:blipFill>
              <a:blip r:embed="rId30"/>
              <a:stretch>
                <a:fillRect/>
              </a:stretch>
            </p:blipFill>
            <p:spPr>
              <a:xfrm>
                <a:off x="1424055" y="5358891"/>
                <a:ext cx="830880" cy="2448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27" name="筆跡 26">
                <a:extLst>
                  <a:ext uri="{FF2B5EF4-FFF2-40B4-BE49-F238E27FC236}">
                    <a16:creationId xmlns:a16="http://schemas.microsoft.com/office/drawing/2014/main" id="{BCE46D1C-4110-CB3C-3005-E65B5CB625A3}"/>
                  </a:ext>
                </a:extLst>
              </p14:cNvPr>
              <p14:cNvContentPartPr/>
              <p14:nvPr/>
            </p14:nvContentPartPr>
            <p14:xfrm>
              <a:off x="2281215" y="5493891"/>
              <a:ext cx="121320" cy="822600"/>
            </p14:xfrm>
          </p:contentPart>
        </mc:Choice>
        <mc:Fallback xmlns="">
          <p:pic>
            <p:nvPicPr>
              <p:cNvPr id="27" name="筆跡 26">
                <a:extLst>
                  <a:ext uri="{FF2B5EF4-FFF2-40B4-BE49-F238E27FC236}">
                    <a16:creationId xmlns:a16="http://schemas.microsoft.com/office/drawing/2014/main" id="{BCE46D1C-4110-CB3C-3005-E65B5CB625A3}"/>
                  </a:ext>
                </a:extLst>
              </p:cNvPr>
              <p:cNvPicPr/>
              <p:nvPr/>
            </p:nvPicPr>
            <p:blipFill>
              <a:blip r:embed="rId32"/>
              <a:stretch>
                <a:fillRect/>
              </a:stretch>
            </p:blipFill>
            <p:spPr>
              <a:xfrm>
                <a:off x="2227575" y="5386251"/>
                <a:ext cx="228960" cy="103824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28" name="筆跡 27">
                <a:extLst>
                  <a:ext uri="{FF2B5EF4-FFF2-40B4-BE49-F238E27FC236}">
                    <a16:creationId xmlns:a16="http://schemas.microsoft.com/office/drawing/2014/main" id="{9F0E24C9-4DE9-FAE8-5202-3BF11C0568F9}"/>
                  </a:ext>
                </a:extLst>
              </p14:cNvPr>
              <p14:cNvContentPartPr/>
              <p14:nvPr/>
            </p14:nvContentPartPr>
            <p14:xfrm>
              <a:off x="1477695" y="5495691"/>
              <a:ext cx="360" cy="360"/>
            </p14:xfrm>
          </p:contentPart>
        </mc:Choice>
        <mc:Fallback xmlns="">
          <p:pic>
            <p:nvPicPr>
              <p:cNvPr id="28" name="筆跡 27">
                <a:extLst>
                  <a:ext uri="{FF2B5EF4-FFF2-40B4-BE49-F238E27FC236}">
                    <a16:creationId xmlns:a16="http://schemas.microsoft.com/office/drawing/2014/main" id="{9F0E24C9-4DE9-FAE8-5202-3BF11C0568F9}"/>
                  </a:ext>
                </a:extLst>
              </p:cNvPr>
              <p:cNvPicPr/>
              <p:nvPr/>
            </p:nvPicPr>
            <p:blipFill>
              <a:blip r:embed="rId34"/>
              <a:stretch>
                <a:fillRect/>
              </a:stretch>
            </p:blipFill>
            <p:spPr>
              <a:xfrm>
                <a:off x="1424055" y="5387691"/>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29" name="筆跡 28">
                <a:extLst>
                  <a:ext uri="{FF2B5EF4-FFF2-40B4-BE49-F238E27FC236}">
                    <a16:creationId xmlns:a16="http://schemas.microsoft.com/office/drawing/2014/main" id="{13F3F6B7-AB22-8DEB-D4C3-1BECB7050D7E}"/>
                  </a:ext>
                </a:extLst>
              </p14:cNvPr>
              <p14:cNvContentPartPr/>
              <p14:nvPr/>
            </p14:nvContentPartPr>
            <p14:xfrm>
              <a:off x="1468335" y="5523051"/>
              <a:ext cx="360" cy="360"/>
            </p14:xfrm>
          </p:contentPart>
        </mc:Choice>
        <mc:Fallback xmlns="">
          <p:pic>
            <p:nvPicPr>
              <p:cNvPr id="29" name="筆跡 28">
                <a:extLst>
                  <a:ext uri="{FF2B5EF4-FFF2-40B4-BE49-F238E27FC236}">
                    <a16:creationId xmlns:a16="http://schemas.microsoft.com/office/drawing/2014/main" id="{13F3F6B7-AB22-8DEB-D4C3-1BECB7050D7E}"/>
                  </a:ext>
                </a:extLst>
              </p:cNvPr>
              <p:cNvPicPr/>
              <p:nvPr/>
            </p:nvPicPr>
            <p:blipFill>
              <a:blip r:embed="rId34"/>
              <a:stretch>
                <a:fillRect/>
              </a:stretch>
            </p:blipFill>
            <p:spPr>
              <a:xfrm>
                <a:off x="1414335" y="5415411"/>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0" name="筆跡 29">
                <a:extLst>
                  <a:ext uri="{FF2B5EF4-FFF2-40B4-BE49-F238E27FC236}">
                    <a16:creationId xmlns:a16="http://schemas.microsoft.com/office/drawing/2014/main" id="{CDE05794-46CF-6A7C-F4A3-D2B6445B34E8}"/>
                  </a:ext>
                </a:extLst>
              </p14:cNvPr>
              <p14:cNvContentPartPr/>
              <p14:nvPr/>
            </p14:nvContentPartPr>
            <p14:xfrm>
              <a:off x="1458615" y="5485971"/>
              <a:ext cx="19080" cy="844200"/>
            </p14:xfrm>
          </p:contentPart>
        </mc:Choice>
        <mc:Fallback xmlns="">
          <p:pic>
            <p:nvPicPr>
              <p:cNvPr id="30" name="筆跡 29">
                <a:extLst>
                  <a:ext uri="{FF2B5EF4-FFF2-40B4-BE49-F238E27FC236}">
                    <a16:creationId xmlns:a16="http://schemas.microsoft.com/office/drawing/2014/main" id="{CDE05794-46CF-6A7C-F4A3-D2B6445B34E8}"/>
                  </a:ext>
                </a:extLst>
              </p:cNvPr>
              <p:cNvPicPr/>
              <p:nvPr/>
            </p:nvPicPr>
            <p:blipFill>
              <a:blip r:embed="rId37"/>
              <a:stretch>
                <a:fillRect/>
              </a:stretch>
            </p:blipFill>
            <p:spPr>
              <a:xfrm>
                <a:off x="1404975" y="5378331"/>
                <a:ext cx="126720" cy="105984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1" name="筆跡 30">
                <a:extLst>
                  <a:ext uri="{FF2B5EF4-FFF2-40B4-BE49-F238E27FC236}">
                    <a16:creationId xmlns:a16="http://schemas.microsoft.com/office/drawing/2014/main" id="{EDBC1B9E-E7C1-058A-90CB-2571DFA294C9}"/>
                  </a:ext>
                </a:extLst>
              </p14:cNvPr>
              <p14:cNvContentPartPr/>
              <p14:nvPr/>
            </p14:nvContentPartPr>
            <p14:xfrm>
              <a:off x="1488135" y="5532411"/>
              <a:ext cx="832320" cy="797760"/>
            </p14:xfrm>
          </p:contentPart>
        </mc:Choice>
        <mc:Fallback xmlns="">
          <p:pic>
            <p:nvPicPr>
              <p:cNvPr id="31" name="筆跡 30">
                <a:extLst>
                  <a:ext uri="{FF2B5EF4-FFF2-40B4-BE49-F238E27FC236}">
                    <a16:creationId xmlns:a16="http://schemas.microsoft.com/office/drawing/2014/main" id="{EDBC1B9E-E7C1-058A-90CB-2571DFA294C9}"/>
                  </a:ext>
                </a:extLst>
              </p:cNvPr>
              <p:cNvPicPr/>
              <p:nvPr/>
            </p:nvPicPr>
            <p:blipFill>
              <a:blip r:embed="rId39"/>
              <a:stretch>
                <a:fillRect/>
              </a:stretch>
            </p:blipFill>
            <p:spPr>
              <a:xfrm>
                <a:off x="1434135" y="5424411"/>
                <a:ext cx="939960" cy="10134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2" name="筆跡 31">
                <a:extLst>
                  <a:ext uri="{FF2B5EF4-FFF2-40B4-BE49-F238E27FC236}">
                    <a16:creationId xmlns:a16="http://schemas.microsoft.com/office/drawing/2014/main" id="{36074A3C-372A-B4E4-AAC1-D2B26233B0AD}"/>
                  </a:ext>
                </a:extLst>
              </p14:cNvPr>
              <p14:cNvContentPartPr/>
              <p14:nvPr/>
            </p14:nvContentPartPr>
            <p14:xfrm>
              <a:off x="1529535" y="6287691"/>
              <a:ext cx="258120" cy="27360"/>
            </p14:xfrm>
          </p:contentPart>
        </mc:Choice>
        <mc:Fallback xmlns="">
          <p:pic>
            <p:nvPicPr>
              <p:cNvPr id="32" name="筆跡 31">
                <a:extLst>
                  <a:ext uri="{FF2B5EF4-FFF2-40B4-BE49-F238E27FC236}">
                    <a16:creationId xmlns:a16="http://schemas.microsoft.com/office/drawing/2014/main" id="{36074A3C-372A-B4E4-AAC1-D2B26233B0AD}"/>
                  </a:ext>
                </a:extLst>
              </p:cNvPr>
              <p:cNvPicPr/>
              <p:nvPr/>
            </p:nvPicPr>
            <p:blipFill>
              <a:blip r:embed="rId41"/>
              <a:stretch>
                <a:fillRect/>
              </a:stretch>
            </p:blipFill>
            <p:spPr>
              <a:xfrm>
                <a:off x="1475535" y="6180051"/>
                <a:ext cx="365760" cy="2430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3" name="筆跡 32">
                <a:extLst>
                  <a:ext uri="{FF2B5EF4-FFF2-40B4-BE49-F238E27FC236}">
                    <a16:creationId xmlns:a16="http://schemas.microsoft.com/office/drawing/2014/main" id="{27EF2272-AF90-6200-20E3-0FDA12B6B3A5}"/>
                  </a:ext>
                </a:extLst>
              </p14:cNvPr>
              <p14:cNvContentPartPr/>
              <p14:nvPr/>
            </p14:nvContentPartPr>
            <p14:xfrm>
              <a:off x="1542495" y="6298491"/>
              <a:ext cx="361440" cy="58680"/>
            </p14:xfrm>
          </p:contentPart>
        </mc:Choice>
        <mc:Fallback xmlns="">
          <p:pic>
            <p:nvPicPr>
              <p:cNvPr id="33" name="筆跡 32">
                <a:extLst>
                  <a:ext uri="{FF2B5EF4-FFF2-40B4-BE49-F238E27FC236}">
                    <a16:creationId xmlns:a16="http://schemas.microsoft.com/office/drawing/2014/main" id="{27EF2272-AF90-6200-20E3-0FDA12B6B3A5}"/>
                  </a:ext>
                </a:extLst>
              </p:cNvPr>
              <p:cNvPicPr/>
              <p:nvPr/>
            </p:nvPicPr>
            <p:blipFill>
              <a:blip r:embed="rId43"/>
              <a:stretch>
                <a:fillRect/>
              </a:stretch>
            </p:blipFill>
            <p:spPr>
              <a:xfrm>
                <a:off x="1488495" y="6190491"/>
                <a:ext cx="469080" cy="27432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4" name="筆跡 33">
                <a:extLst>
                  <a:ext uri="{FF2B5EF4-FFF2-40B4-BE49-F238E27FC236}">
                    <a16:creationId xmlns:a16="http://schemas.microsoft.com/office/drawing/2014/main" id="{3599F7D3-8AD1-7AA2-4554-96A897EB757C}"/>
                  </a:ext>
                </a:extLst>
              </p14:cNvPr>
              <p14:cNvContentPartPr/>
              <p14:nvPr/>
            </p14:nvContentPartPr>
            <p14:xfrm>
              <a:off x="1579215" y="6335931"/>
              <a:ext cx="360" cy="360"/>
            </p14:xfrm>
          </p:contentPart>
        </mc:Choice>
        <mc:Fallback xmlns="">
          <p:pic>
            <p:nvPicPr>
              <p:cNvPr id="34" name="筆跡 33">
                <a:extLst>
                  <a:ext uri="{FF2B5EF4-FFF2-40B4-BE49-F238E27FC236}">
                    <a16:creationId xmlns:a16="http://schemas.microsoft.com/office/drawing/2014/main" id="{3599F7D3-8AD1-7AA2-4554-96A897EB757C}"/>
                  </a:ext>
                </a:extLst>
              </p:cNvPr>
              <p:cNvPicPr/>
              <p:nvPr/>
            </p:nvPicPr>
            <p:blipFill>
              <a:blip r:embed="rId34"/>
              <a:stretch>
                <a:fillRect/>
              </a:stretch>
            </p:blipFill>
            <p:spPr>
              <a:xfrm>
                <a:off x="1525575" y="6227931"/>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35" name="筆跡 34">
                <a:extLst>
                  <a:ext uri="{FF2B5EF4-FFF2-40B4-BE49-F238E27FC236}">
                    <a16:creationId xmlns:a16="http://schemas.microsoft.com/office/drawing/2014/main" id="{745AC39D-5B89-AAF3-5C45-57B8326622F4}"/>
                  </a:ext>
                </a:extLst>
              </p14:cNvPr>
              <p14:cNvContentPartPr/>
              <p14:nvPr/>
            </p14:nvContentPartPr>
            <p14:xfrm>
              <a:off x="2004015" y="6317571"/>
              <a:ext cx="3960" cy="360"/>
            </p14:xfrm>
          </p:contentPart>
        </mc:Choice>
        <mc:Fallback xmlns="">
          <p:pic>
            <p:nvPicPr>
              <p:cNvPr id="35" name="筆跡 34">
                <a:extLst>
                  <a:ext uri="{FF2B5EF4-FFF2-40B4-BE49-F238E27FC236}">
                    <a16:creationId xmlns:a16="http://schemas.microsoft.com/office/drawing/2014/main" id="{745AC39D-5B89-AAF3-5C45-57B8326622F4}"/>
                  </a:ext>
                </a:extLst>
              </p:cNvPr>
              <p:cNvPicPr/>
              <p:nvPr/>
            </p:nvPicPr>
            <p:blipFill>
              <a:blip r:embed="rId46"/>
              <a:stretch>
                <a:fillRect/>
              </a:stretch>
            </p:blipFill>
            <p:spPr>
              <a:xfrm>
                <a:off x="1950375" y="6209931"/>
                <a:ext cx="1116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36" name="筆跡 35">
                <a:extLst>
                  <a:ext uri="{FF2B5EF4-FFF2-40B4-BE49-F238E27FC236}">
                    <a16:creationId xmlns:a16="http://schemas.microsoft.com/office/drawing/2014/main" id="{ADA2AAC0-BFAE-2265-F965-53971AD56A3D}"/>
                  </a:ext>
                </a:extLst>
              </p14:cNvPr>
              <p14:cNvContentPartPr/>
              <p14:nvPr/>
            </p14:nvContentPartPr>
            <p14:xfrm>
              <a:off x="2083575" y="6317571"/>
              <a:ext cx="3960" cy="360"/>
            </p14:xfrm>
          </p:contentPart>
        </mc:Choice>
        <mc:Fallback xmlns="">
          <p:pic>
            <p:nvPicPr>
              <p:cNvPr id="36" name="筆跡 35">
                <a:extLst>
                  <a:ext uri="{FF2B5EF4-FFF2-40B4-BE49-F238E27FC236}">
                    <a16:creationId xmlns:a16="http://schemas.microsoft.com/office/drawing/2014/main" id="{ADA2AAC0-BFAE-2265-F965-53971AD56A3D}"/>
                  </a:ext>
                </a:extLst>
              </p:cNvPr>
              <p:cNvPicPr/>
              <p:nvPr/>
            </p:nvPicPr>
            <p:blipFill>
              <a:blip r:embed="rId46"/>
              <a:stretch>
                <a:fillRect/>
              </a:stretch>
            </p:blipFill>
            <p:spPr>
              <a:xfrm>
                <a:off x="2029575" y="6209931"/>
                <a:ext cx="1116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7" name="筆跡 36">
                <a:extLst>
                  <a:ext uri="{FF2B5EF4-FFF2-40B4-BE49-F238E27FC236}">
                    <a16:creationId xmlns:a16="http://schemas.microsoft.com/office/drawing/2014/main" id="{AB2F51DA-4419-DD27-D124-5DB51DCB3064}"/>
                  </a:ext>
                </a:extLst>
              </p14:cNvPr>
              <p14:cNvContentPartPr/>
              <p14:nvPr/>
            </p14:nvContentPartPr>
            <p14:xfrm>
              <a:off x="2004015" y="6326571"/>
              <a:ext cx="335520" cy="360"/>
            </p14:xfrm>
          </p:contentPart>
        </mc:Choice>
        <mc:Fallback xmlns="">
          <p:pic>
            <p:nvPicPr>
              <p:cNvPr id="37" name="筆跡 36">
                <a:extLst>
                  <a:ext uri="{FF2B5EF4-FFF2-40B4-BE49-F238E27FC236}">
                    <a16:creationId xmlns:a16="http://schemas.microsoft.com/office/drawing/2014/main" id="{AB2F51DA-4419-DD27-D124-5DB51DCB3064}"/>
                  </a:ext>
                </a:extLst>
              </p:cNvPr>
              <p:cNvPicPr/>
              <p:nvPr/>
            </p:nvPicPr>
            <p:blipFill>
              <a:blip r:embed="rId49"/>
              <a:stretch>
                <a:fillRect/>
              </a:stretch>
            </p:blipFill>
            <p:spPr>
              <a:xfrm>
                <a:off x="1950375" y="6218931"/>
                <a:ext cx="44316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8" name="筆跡 37">
                <a:extLst>
                  <a:ext uri="{FF2B5EF4-FFF2-40B4-BE49-F238E27FC236}">
                    <a16:creationId xmlns:a16="http://schemas.microsoft.com/office/drawing/2014/main" id="{DCAAAEC0-C949-68D5-9D65-2CE71D6B0317}"/>
                  </a:ext>
                </a:extLst>
              </p14:cNvPr>
              <p14:cNvContentPartPr/>
              <p14:nvPr/>
            </p14:nvContentPartPr>
            <p14:xfrm>
              <a:off x="2373375" y="6335931"/>
              <a:ext cx="360" cy="360"/>
            </p14:xfrm>
          </p:contentPart>
        </mc:Choice>
        <mc:Fallback xmlns="">
          <p:pic>
            <p:nvPicPr>
              <p:cNvPr id="38" name="筆跡 37">
                <a:extLst>
                  <a:ext uri="{FF2B5EF4-FFF2-40B4-BE49-F238E27FC236}">
                    <a16:creationId xmlns:a16="http://schemas.microsoft.com/office/drawing/2014/main" id="{DCAAAEC0-C949-68D5-9D65-2CE71D6B0317}"/>
                  </a:ext>
                </a:extLst>
              </p:cNvPr>
              <p:cNvPicPr/>
              <p:nvPr/>
            </p:nvPicPr>
            <p:blipFill>
              <a:blip r:embed="rId34"/>
              <a:stretch>
                <a:fillRect/>
              </a:stretch>
            </p:blipFill>
            <p:spPr>
              <a:xfrm>
                <a:off x="2319735" y="6227931"/>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51">
            <p14:nvContentPartPr>
              <p14:cNvPr id="39" name="筆跡 38">
                <a:extLst>
                  <a:ext uri="{FF2B5EF4-FFF2-40B4-BE49-F238E27FC236}">
                    <a16:creationId xmlns:a16="http://schemas.microsoft.com/office/drawing/2014/main" id="{0541A7DE-83EF-9FD2-0469-5EBBF7E5DB9B}"/>
                  </a:ext>
                </a:extLst>
              </p14:cNvPr>
              <p14:cNvContentPartPr/>
              <p14:nvPr/>
            </p14:nvContentPartPr>
            <p14:xfrm>
              <a:off x="2475615" y="2243451"/>
              <a:ext cx="972360" cy="152280"/>
            </p14:xfrm>
          </p:contentPart>
        </mc:Choice>
        <mc:Fallback xmlns="">
          <p:pic>
            <p:nvPicPr>
              <p:cNvPr id="39" name="筆跡 38">
                <a:extLst>
                  <a:ext uri="{FF2B5EF4-FFF2-40B4-BE49-F238E27FC236}">
                    <a16:creationId xmlns:a16="http://schemas.microsoft.com/office/drawing/2014/main" id="{0541A7DE-83EF-9FD2-0469-5EBBF7E5DB9B}"/>
                  </a:ext>
                </a:extLst>
              </p:cNvPr>
              <p:cNvPicPr/>
              <p:nvPr/>
            </p:nvPicPr>
            <p:blipFill>
              <a:blip r:embed="rId52"/>
              <a:stretch>
                <a:fillRect/>
              </a:stretch>
            </p:blipFill>
            <p:spPr>
              <a:xfrm>
                <a:off x="2421975" y="2135811"/>
                <a:ext cx="1080000" cy="367920"/>
              </a:xfrm>
              <a:prstGeom prst="rect">
                <a:avLst/>
              </a:prstGeom>
            </p:spPr>
          </p:pic>
        </mc:Fallback>
      </mc:AlternateContent>
      <mc:AlternateContent xmlns:mc="http://schemas.openxmlformats.org/markup-compatibility/2006" xmlns:p14="http://schemas.microsoft.com/office/powerpoint/2010/main">
        <mc:Choice Requires="p14">
          <p:contentPart p14:bwMode="auto" r:id="rId53">
            <p14:nvContentPartPr>
              <p14:cNvPr id="40" name="筆跡 39">
                <a:extLst>
                  <a:ext uri="{FF2B5EF4-FFF2-40B4-BE49-F238E27FC236}">
                    <a16:creationId xmlns:a16="http://schemas.microsoft.com/office/drawing/2014/main" id="{72563CDE-5378-2FED-7638-AFE776780B4A}"/>
                  </a:ext>
                </a:extLst>
              </p14:cNvPr>
              <p14:cNvContentPartPr/>
              <p14:nvPr/>
            </p14:nvContentPartPr>
            <p14:xfrm>
              <a:off x="3398655" y="2290611"/>
              <a:ext cx="360" cy="360"/>
            </p14:xfrm>
          </p:contentPart>
        </mc:Choice>
        <mc:Fallback xmlns="">
          <p:pic>
            <p:nvPicPr>
              <p:cNvPr id="40" name="筆跡 39">
                <a:extLst>
                  <a:ext uri="{FF2B5EF4-FFF2-40B4-BE49-F238E27FC236}">
                    <a16:creationId xmlns:a16="http://schemas.microsoft.com/office/drawing/2014/main" id="{72563CDE-5378-2FED-7638-AFE776780B4A}"/>
                  </a:ext>
                </a:extLst>
              </p:cNvPr>
              <p:cNvPicPr/>
              <p:nvPr/>
            </p:nvPicPr>
            <p:blipFill>
              <a:blip r:embed="rId34"/>
              <a:stretch>
                <a:fillRect/>
              </a:stretch>
            </p:blipFill>
            <p:spPr>
              <a:xfrm>
                <a:off x="3345015" y="2182611"/>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7" name="筆跡 6">
                <a:extLst>
                  <a:ext uri="{FF2B5EF4-FFF2-40B4-BE49-F238E27FC236}">
                    <a16:creationId xmlns:a16="http://schemas.microsoft.com/office/drawing/2014/main" id="{78BEEA80-7972-246C-94BC-E0540FE361A8}"/>
                  </a:ext>
                </a:extLst>
              </p14:cNvPr>
              <p14:cNvContentPartPr/>
              <p14:nvPr/>
            </p14:nvContentPartPr>
            <p14:xfrm>
              <a:off x="1447095" y="6548331"/>
              <a:ext cx="956160" cy="177120"/>
            </p14:xfrm>
          </p:contentPart>
        </mc:Choice>
        <mc:Fallback xmlns="">
          <p:pic>
            <p:nvPicPr>
              <p:cNvPr id="7" name="筆跡 6">
                <a:extLst>
                  <a:ext uri="{FF2B5EF4-FFF2-40B4-BE49-F238E27FC236}">
                    <a16:creationId xmlns:a16="http://schemas.microsoft.com/office/drawing/2014/main" id="{78BEEA80-7972-246C-94BC-E0540FE361A8}"/>
                  </a:ext>
                </a:extLst>
              </p:cNvPr>
              <p:cNvPicPr/>
              <p:nvPr/>
            </p:nvPicPr>
            <p:blipFill>
              <a:blip r:embed="rId55"/>
              <a:stretch>
                <a:fillRect/>
              </a:stretch>
            </p:blipFill>
            <p:spPr>
              <a:xfrm>
                <a:off x="1393455" y="6440331"/>
                <a:ext cx="1063800" cy="39276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41" name="筆跡 40">
                <a:extLst>
                  <a:ext uri="{FF2B5EF4-FFF2-40B4-BE49-F238E27FC236}">
                    <a16:creationId xmlns:a16="http://schemas.microsoft.com/office/drawing/2014/main" id="{6884C1BC-9D21-5C7C-F426-C8E4BD0D6CFB}"/>
                  </a:ext>
                </a:extLst>
              </p14:cNvPr>
              <p14:cNvContentPartPr/>
              <p14:nvPr/>
            </p14:nvContentPartPr>
            <p14:xfrm>
              <a:off x="2438175" y="6576051"/>
              <a:ext cx="163800" cy="19080"/>
            </p14:xfrm>
          </p:contentPart>
        </mc:Choice>
        <mc:Fallback xmlns="">
          <p:pic>
            <p:nvPicPr>
              <p:cNvPr id="41" name="筆跡 40">
                <a:extLst>
                  <a:ext uri="{FF2B5EF4-FFF2-40B4-BE49-F238E27FC236}">
                    <a16:creationId xmlns:a16="http://schemas.microsoft.com/office/drawing/2014/main" id="{6884C1BC-9D21-5C7C-F426-C8E4BD0D6CFB}"/>
                  </a:ext>
                </a:extLst>
              </p:cNvPr>
              <p:cNvPicPr/>
              <p:nvPr/>
            </p:nvPicPr>
            <p:blipFill>
              <a:blip r:embed="rId57"/>
              <a:stretch>
                <a:fillRect/>
              </a:stretch>
            </p:blipFill>
            <p:spPr>
              <a:xfrm>
                <a:off x="2384175" y="6468051"/>
                <a:ext cx="271440" cy="23472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42" name="筆跡 41">
                <a:extLst>
                  <a:ext uri="{FF2B5EF4-FFF2-40B4-BE49-F238E27FC236}">
                    <a16:creationId xmlns:a16="http://schemas.microsoft.com/office/drawing/2014/main" id="{5A7BE04D-836C-8699-CC0C-A32BE2133DA3}"/>
                  </a:ext>
                </a:extLst>
              </p14:cNvPr>
              <p14:cNvContentPartPr/>
              <p14:nvPr/>
            </p14:nvContentPartPr>
            <p14:xfrm>
              <a:off x="2364375" y="6555531"/>
              <a:ext cx="1092600" cy="144360"/>
            </p14:xfrm>
          </p:contentPart>
        </mc:Choice>
        <mc:Fallback xmlns="">
          <p:pic>
            <p:nvPicPr>
              <p:cNvPr id="42" name="筆跡 41">
                <a:extLst>
                  <a:ext uri="{FF2B5EF4-FFF2-40B4-BE49-F238E27FC236}">
                    <a16:creationId xmlns:a16="http://schemas.microsoft.com/office/drawing/2014/main" id="{5A7BE04D-836C-8699-CC0C-A32BE2133DA3}"/>
                  </a:ext>
                </a:extLst>
              </p:cNvPr>
              <p:cNvPicPr/>
              <p:nvPr/>
            </p:nvPicPr>
            <p:blipFill>
              <a:blip r:embed="rId59"/>
              <a:stretch>
                <a:fillRect/>
              </a:stretch>
            </p:blipFill>
            <p:spPr>
              <a:xfrm>
                <a:off x="2310735" y="6447531"/>
                <a:ext cx="120024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44" name="筆跡 43">
                <a:extLst>
                  <a:ext uri="{FF2B5EF4-FFF2-40B4-BE49-F238E27FC236}">
                    <a16:creationId xmlns:a16="http://schemas.microsoft.com/office/drawing/2014/main" id="{2E37BDF3-EF09-D44A-4EA8-10596483FA7C}"/>
                  </a:ext>
                </a:extLst>
              </p14:cNvPr>
              <p14:cNvContentPartPr/>
              <p14:nvPr/>
            </p14:nvContentPartPr>
            <p14:xfrm>
              <a:off x="4608615" y="2974251"/>
              <a:ext cx="360" cy="360"/>
            </p14:xfrm>
          </p:contentPart>
        </mc:Choice>
        <mc:Fallback xmlns="">
          <p:pic>
            <p:nvPicPr>
              <p:cNvPr id="44" name="筆跡 43">
                <a:extLst>
                  <a:ext uri="{FF2B5EF4-FFF2-40B4-BE49-F238E27FC236}">
                    <a16:creationId xmlns:a16="http://schemas.microsoft.com/office/drawing/2014/main" id="{2E37BDF3-EF09-D44A-4EA8-10596483FA7C}"/>
                  </a:ext>
                </a:extLst>
              </p:cNvPr>
              <p:cNvPicPr/>
              <p:nvPr/>
            </p:nvPicPr>
            <p:blipFill>
              <a:blip r:embed="rId61"/>
              <a:stretch>
                <a:fillRect/>
              </a:stretch>
            </p:blipFill>
            <p:spPr>
              <a:xfrm>
                <a:off x="4554975" y="2866251"/>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45" name="筆跡 44">
                <a:extLst>
                  <a:ext uri="{FF2B5EF4-FFF2-40B4-BE49-F238E27FC236}">
                    <a16:creationId xmlns:a16="http://schemas.microsoft.com/office/drawing/2014/main" id="{234F73CC-19A3-3E95-D2CC-4DD5F7CAA183}"/>
                  </a:ext>
                </a:extLst>
              </p14:cNvPr>
              <p14:cNvContentPartPr/>
              <p14:nvPr/>
            </p14:nvContentPartPr>
            <p14:xfrm>
              <a:off x="4728855" y="2983251"/>
              <a:ext cx="360" cy="3960"/>
            </p14:xfrm>
          </p:contentPart>
        </mc:Choice>
        <mc:Fallback xmlns="">
          <p:pic>
            <p:nvPicPr>
              <p:cNvPr id="45" name="筆跡 44">
                <a:extLst>
                  <a:ext uri="{FF2B5EF4-FFF2-40B4-BE49-F238E27FC236}">
                    <a16:creationId xmlns:a16="http://schemas.microsoft.com/office/drawing/2014/main" id="{234F73CC-19A3-3E95-D2CC-4DD5F7CAA183}"/>
                  </a:ext>
                </a:extLst>
              </p:cNvPr>
              <p:cNvPicPr/>
              <p:nvPr/>
            </p:nvPicPr>
            <p:blipFill>
              <a:blip r:embed="rId63"/>
              <a:stretch>
                <a:fillRect/>
              </a:stretch>
            </p:blipFill>
            <p:spPr>
              <a:xfrm>
                <a:off x="4674855" y="2875251"/>
                <a:ext cx="108000" cy="21960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46" name="筆跡 45">
                <a:extLst>
                  <a:ext uri="{FF2B5EF4-FFF2-40B4-BE49-F238E27FC236}">
                    <a16:creationId xmlns:a16="http://schemas.microsoft.com/office/drawing/2014/main" id="{C2FB45A1-C9A7-6ADC-9E02-47F6CDFD26A9}"/>
                  </a:ext>
                </a:extLst>
              </p14:cNvPr>
              <p14:cNvContentPartPr/>
              <p14:nvPr/>
            </p14:nvContentPartPr>
            <p14:xfrm>
              <a:off x="4664415" y="2992611"/>
              <a:ext cx="360" cy="360"/>
            </p14:xfrm>
          </p:contentPart>
        </mc:Choice>
        <mc:Fallback xmlns="">
          <p:pic>
            <p:nvPicPr>
              <p:cNvPr id="46" name="筆跡 45">
                <a:extLst>
                  <a:ext uri="{FF2B5EF4-FFF2-40B4-BE49-F238E27FC236}">
                    <a16:creationId xmlns:a16="http://schemas.microsoft.com/office/drawing/2014/main" id="{C2FB45A1-C9A7-6ADC-9E02-47F6CDFD26A9}"/>
                  </a:ext>
                </a:extLst>
              </p:cNvPr>
              <p:cNvPicPr/>
              <p:nvPr/>
            </p:nvPicPr>
            <p:blipFill>
              <a:blip r:embed="rId61"/>
              <a:stretch>
                <a:fillRect/>
              </a:stretch>
            </p:blipFill>
            <p:spPr>
              <a:xfrm>
                <a:off x="4610415" y="2884611"/>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47" name="筆跡 46">
                <a:extLst>
                  <a:ext uri="{FF2B5EF4-FFF2-40B4-BE49-F238E27FC236}">
                    <a16:creationId xmlns:a16="http://schemas.microsoft.com/office/drawing/2014/main" id="{B4BBA61D-6914-76E4-3247-81A1526117FA}"/>
                  </a:ext>
                </a:extLst>
              </p14:cNvPr>
              <p14:cNvContentPartPr/>
              <p14:nvPr/>
            </p14:nvContentPartPr>
            <p14:xfrm>
              <a:off x="4590255" y="2964531"/>
              <a:ext cx="360" cy="360"/>
            </p14:xfrm>
          </p:contentPart>
        </mc:Choice>
        <mc:Fallback xmlns="">
          <p:pic>
            <p:nvPicPr>
              <p:cNvPr id="47" name="筆跡 46">
                <a:extLst>
                  <a:ext uri="{FF2B5EF4-FFF2-40B4-BE49-F238E27FC236}">
                    <a16:creationId xmlns:a16="http://schemas.microsoft.com/office/drawing/2014/main" id="{B4BBA61D-6914-76E4-3247-81A1526117FA}"/>
                  </a:ext>
                </a:extLst>
              </p:cNvPr>
              <p:cNvPicPr/>
              <p:nvPr/>
            </p:nvPicPr>
            <p:blipFill>
              <a:blip r:embed="rId61"/>
              <a:stretch>
                <a:fillRect/>
              </a:stretch>
            </p:blipFill>
            <p:spPr>
              <a:xfrm>
                <a:off x="4536255" y="2856891"/>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48" name="筆跡 47">
                <a:extLst>
                  <a:ext uri="{FF2B5EF4-FFF2-40B4-BE49-F238E27FC236}">
                    <a16:creationId xmlns:a16="http://schemas.microsoft.com/office/drawing/2014/main" id="{68C085FC-2C77-4127-C3E3-3BE208329450}"/>
                  </a:ext>
                </a:extLst>
              </p14:cNvPr>
              <p14:cNvContentPartPr/>
              <p14:nvPr/>
            </p14:nvContentPartPr>
            <p14:xfrm>
              <a:off x="4608615" y="3130851"/>
              <a:ext cx="360" cy="360"/>
            </p14:xfrm>
          </p:contentPart>
        </mc:Choice>
        <mc:Fallback xmlns="">
          <p:pic>
            <p:nvPicPr>
              <p:cNvPr id="48" name="筆跡 47">
                <a:extLst>
                  <a:ext uri="{FF2B5EF4-FFF2-40B4-BE49-F238E27FC236}">
                    <a16:creationId xmlns:a16="http://schemas.microsoft.com/office/drawing/2014/main" id="{68C085FC-2C77-4127-C3E3-3BE208329450}"/>
                  </a:ext>
                </a:extLst>
              </p:cNvPr>
              <p:cNvPicPr/>
              <p:nvPr/>
            </p:nvPicPr>
            <p:blipFill>
              <a:blip r:embed="rId61"/>
              <a:stretch>
                <a:fillRect/>
              </a:stretch>
            </p:blipFill>
            <p:spPr>
              <a:xfrm>
                <a:off x="4554975" y="3022851"/>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49" name="筆跡 48">
                <a:extLst>
                  <a:ext uri="{FF2B5EF4-FFF2-40B4-BE49-F238E27FC236}">
                    <a16:creationId xmlns:a16="http://schemas.microsoft.com/office/drawing/2014/main" id="{E5FD02D4-FFE5-E5A9-413E-073C609116DE}"/>
                  </a:ext>
                </a:extLst>
              </p14:cNvPr>
              <p14:cNvContentPartPr/>
              <p14:nvPr/>
            </p14:nvContentPartPr>
            <p14:xfrm>
              <a:off x="4590975" y="3047691"/>
              <a:ext cx="9000" cy="424440"/>
            </p14:xfrm>
          </p:contentPart>
        </mc:Choice>
        <mc:Fallback xmlns="">
          <p:pic>
            <p:nvPicPr>
              <p:cNvPr id="49" name="筆跡 48">
                <a:extLst>
                  <a:ext uri="{FF2B5EF4-FFF2-40B4-BE49-F238E27FC236}">
                    <a16:creationId xmlns:a16="http://schemas.microsoft.com/office/drawing/2014/main" id="{E5FD02D4-FFE5-E5A9-413E-073C609116DE}"/>
                  </a:ext>
                </a:extLst>
              </p:cNvPr>
              <p:cNvPicPr/>
              <p:nvPr/>
            </p:nvPicPr>
            <p:blipFill>
              <a:blip r:embed="rId68"/>
              <a:stretch>
                <a:fillRect/>
              </a:stretch>
            </p:blipFill>
            <p:spPr>
              <a:xfrm>
                <a:off x="4537335" y="2940051"/>
                <a:ext cx="116640" cy="64008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50" name="筆跡 49">
                <a:extLst>
                  <a:ext uri="{FF2B5EF4-FFF2-40B4-BE49-F238E27FC236}">
                    <a16:creationId xmlns:a16="http://schemas.microsoft.com/office/drawing/2014/main" id="{54E94816-D030-F9FD-9CAC-C50D783897CB}"/>
                  </a:ext>
                </a:extLst>
              </p14:cNvPr>
              <p14:cNvContentPartPr/>
              <p14:nvPr/>
            </p14:nvContentPartPr>
            <p14:xfrm>
              <a:off x="4618335" y="3429651"/>
              <a:ext cx="210960" cy="36000"/>
            </p14:xfrm>
          </p:contentPart>
        </mc:Choice>
        <mc:Fallback xmlns="">
          <p:pic>
            <p:nvPicPr>
              <p:cNvPr id="50" name="筆跡 49">
                <a:extLst>
                  <a:ext uri="{FF2B5EF4-FFF2-40B4-BE49-F238E27FC236}">
                    <a16:creationId xmlns:a16="http://schemas.microsoft.com/office/drawing/2014/main" id="{54E94816-D030-F9FD-9CAC-C50D783897CB}"/>
                  </a:ext>
                </a:extLst>
              </p:cNvPr>
              <p:cNvPicPr/>
              <p:nvPr/>
            </p:nvPicPr>
            <p:blipFill>
              <a:blip r:embed="rId70"/>
              <a:stretch>
                <a:fillRect/>
              </a:stretch>
            </p:blipFill>
            <p:spPr>
              <a:xfrm>
                <a:off x="4564335" y="3321651"/>
                <a:ext cx="318600" cy="251640"/>
              </a:xfrm>
              <a:prstGeom prst="rect">
                <a:avLst/>
              </a:prstGeom>
            </p:spPr>
          </p:pic>
        </mc:Fallback>
      </mc:AlternateContent>
      <mc:AlternateContent xmlns:mc="http://schemas.openxmlformats.org/markup-compatibility/2006" xmlns:p14="http://schemas.microsoft.com/office/powerpoint/2010/main">
        <mc:Choice Requires="p14">
          <p:contentPart p14:bwMode="auto" r:id="rId71">
            <p14:nvContentPartPr>
              <p14:cNvPr id="51" name="筆跡 50">
                <a:extLst>
                  <a:ext uri="{FF2B5EF4-FFF2-40B4-BE49-F238E27FC236}">
                    <a16:creationId xmlns:a16="http://schemas.microsoft.com/office/drawing/2014/main" id="{45C12503-F339-4FCC-E30F-89293E6CDC74}"/>
                  </a:ext>
                </a:extLst>
              </p14:cNvPr>
              <p14:cNvContentPartPr/>
              <p14:nvPr/>
            </p14:nvContentPartPr>
            <p14:xfrm>
              <a:off x="4784295" y="3459891"/>
              <a:ext cx="716040" cy="32400"/>
            </p14:xfrm>
          </p:contentPart>
        </mc:Choice>
        <mc:Fallback xmlns="">
          <p:pic>
            <p:nvPicPr>
              <p:cNvPr id="51" name="筆跡 50">
                <a:extLst>
                  <a:ext uri="{FF2B5EF4-FFF2-40B4-BE49-F238E27FC236}">
                    <a16:creationId xmlns:a16="http://schemas.microsoft.com/office/drawing/2014/main" id="{45C12503-F339-4FCC-E30F-89293E6CDC74}"/>
                  </a:ext>
                </a:extLst>
              </p:cNvPr>
              <p:cNvPicPr/>
              <p:nvPr/>
            </p:nvPicPr>
            <p:blipFill>
              <a:blip r:embed="rId72"/>
              <a:stretch>
                <a:fillRect/>
              </a:stretch>
            </p:blipFill>
            <p:spPr>
              <a:xfrm>
                <a:off x="4730655" y="3351891"/>
                <a:ext cx="823680" cy="248040"/>
              </a:xfrm>
              <a:prstGeom prst="rect">
                <a:avLst/>
              </a:prstGeom>
            </p:spPr>
          </p:pic>
        </mc:Fallback>
      </mc:AlternateContent>
      <mc:AlternateContent xmlns:mc="http://schemas.openxmlformats.org/markup-compatibility/2006" xmlns:p14="http://schemas.microsoft.com/office/powerpoint/2010/main">
        <mc:Choice Requires="p14">
          <p:contentPart p14:bwMode="auto" r:id="rId73">
            <p14:nvContentPartPr>
              <p14:cNvPr id="52" name="筆跡 51">
                <a:extLst>
                  <a:ext uri="{FF2B5EF4-FFF2-40B4-BE49-F238E27FC236}">
                    <a16:creationId xmlns:a16="http://schemas.microsoft.com/office/drawing/2014/main" id="{262E0B33-7C73-100E-AFFD-D748AE521C34}"/>
                  </a:ext>
                </a:extLst>
              </p14:cNvPr>
              <p14:cNvContentPartPr/>
              <p14:nvPr/>
            </p14:nvContentPartPr>
            <p14:xfrm>
              <a:off x="4600335" y="2281251"/>
              <a:ext cx="934560" cy="1563120"/>
            </p14:xfrm>
          </p:contentPart>
        </mc:Choice>
        <mc:Fallback xmlns="">
          <p:pic>
            <p:nvPicPr>
              <p:cNvPr id="52" name="筆跡 51">
                <a:extLst>
                  <a:ext uri="{FF2B5EF4-FFF2-40B4-BE49-F238E27FC236}">
                    <a16:creationId xmlns:a16="http://schemas.microsoft.com/office/drawing/2014/main" id="{262E0B33-7C73-100E-AFFD-D748AE521C34}"/>
                  </a:ext>
                </a:extLst>
              </p:cNvPr>
              <p:cNvPicPr/>
              <p:nvPr/>
            </p:nvPicPr>
            <p:blipFill>
              <a:blip r:embed="rId74"/>
              <a:stretch>
                <a:fillRect/>
              </a:stretch>
            </p:blipFill>
            <p:spPr>
              <a:xfrm>
                <a:off x="4546335" y="2173251"/>
                <a:ext cx="1042200" cy="1778760"/>
              </a:xfrm>
              <a:prstGeom prst="rect">
                <a:avLst/>
              </a:prstGeom>
            </p:spPr>
          </p:pic>
        </mc:Fallback>
      </mc:AlternateContent>
      <mc:AlternateContent xmlns:mc="http://schemas.openxmlformats.org/markup-compatibility/2006" xmlns:p14="http://schemas.microsoft.com/office/powerpoint/2010/main">
        <mc:Choice Requires="p14">
          <p:contentPart p14:bwMode="auto" r:id="rId75">
            <p14:nvContentPartPr>
              <p14:cNvPr id="53" name="筆跡 52">
                <a:extLst>
                  <a:ext uri="{FF2B5EF4-FFF2-40B4-BE49-F238E27FC236}">
                    <a16:creationId xmlns:a16="http://schemas.microsoft.com/office/drawing/2014/main" id="{F461DFA3-B1C0-6A2E-D10D-4702E743FE38}"/>
                  </a:ext>
                </a:extLst>
              </p14:cNvPr>
              <p14:cNvContentPartPr/>
              <p14:nvPr/>
            </p14:nvContentPartPr>
            <p14:xfrm>
              <a:off x="4596015" y="3602091"/>
              <a:ext cx="827280" cy="224280"/>
            </p14:xfrm>
          </p:contentPart>
        </mc:Choice>
        <mc:Fallback xmlns="">
          <p:pic>
            <p:nvPicPr>
              <p:cNvPr id="53" name="筆跡 52">
                <a:extLst>
                  <a:ext uri="{FF2B5EF4-FFF2-40B4-BE49-F238E27FC236}">
                    <a16:creationId xmlns:a16="http://schemas.microsoft.com/office/drawing/2014/main" id="{F461DFA3-B1C0-6A2E-D10D-4702E743FE38}"/>
                  </a:ext>
                </a:extLst>
              </p:cNvPr>
              <p:cNvPicPr/>
              <p:nvPr/>
            </p:nvPicPr>
            <p:blipFill>
              <a:blip r:embed="rId76"/>
              <a:stretch>
                <a:fillRect/>
              </a:stretch>
            </p:blipFill>
            <p:spPr>
              <a:xfrm>
                <a:off x="4542015" y="3494091"/>
                <a:ext cx="934920" cy="439920"/>
              </a:xfrm>
              <a:prstGeom prst="rect">
                <a:avLst/>
              </a:prstGeom>
            </p:spPr>
          </p:pic>
        </mc:Fallback>
      </mc:AlternateContent>
      <mc:AlternateContent xmlns:mc="http://schemas.openxmlformats.org/markup-compatibility/2006" xmlns:p14="http://schemas.microsoft.com/office/powerpoint/2010/main">
        <mc:Choice Requires="p14">
          <p:contentPart p14:bwMode="auto" r:id="rId77">
            <p14:nvContentPartPr>
              <p14:cNvPr id="54" name="筆跡 53">
                <a:extLst>
                  <a:ext uri="{FF2B5EF4-FFF2-40B4-BE49-F238E27FC236}">
                    <a16:creationId xmlns:a16="http://schemas.microsoft.com/office/drawing/2014/main" id="{EE29C4EB-9ED4-DAE6-3085-1DC717A4BD4B}"/>
                  </a:ext>
                </a:extLst>
              </p14:cNvPr>
              <p14:cNvContentPartPr/>
              <p14:nvPr/>
            </p14:nvContentPartPr>
            <p14:xfrm>
              <a:off x="4590255" y="2244171"/>
              <a:ext cx="44640" cy="713160"/>
            </p14:xfrm>
          </p:contentPart>
        </mc:Choice>
        <mc:Fallback xmlns="">
          <p:pic>
            <p:nvPicPr>
              <p:cNvPr id="54" name="筆跡 53">
                <a:extLst>
                  <a:ext uri="{FF2B5EF4-FFF2-40B4-BE49-F238E27FC236}">
                    <a16:creationId xmlns:a16="http://schemas.microsoft.com/office/drawing/2014/main" id="{EE29C4EB-9ED4-DAE6-3085-1DC717A4BD4B}"/>
                  </a:ext>
                </a:extLst>
              </p:cNvPr>
              <p:cNvPicPr/>
              <p:nvPr/>
            </p:nvPicPr>
            <p:blipFill>
              <a:blip r:embed="rId78"/>
              <a:stretch>
                <a:fillRect/>
              </a:stretch>
            </p:blipFill>
            <p:spPr>
              <a:xfrm>
                <a:off x="4536255" y="2136171"/>
                <a:ext cx="152280" cy="928800"/>
              </a:xfrm>
              <a:prstGeom prst="rect">
                <a:avLst/>
              </a:prstGeom>
            </p:spPr>
          </p:pic>
        </mc:Fallback>
      </mc:AlternateContent>
      <mc:AlternateContent xmlns:mc="http://schemas.openxmlformats.org/markup-compatibility/2006" xmlns:p14="http://schemas.microsoft.com/office/powerpoint/2010/main">
        <mc:Choice Requires="p14">
          <p:contentPart p14:bwMode="auto" r:id="rId79">
            <p14:nvContentPartPr>
              <p14:cNvPr id="55" name="筆跡 54">
                <a:extLst>
                  <a:ext uri="{FF2B5EF4-FFF2-40B4-BE49-F238E27FC236}">
                    <a16:creationId xmlns:a16="http://schemas.microsoft.com/office/drawing/2014/main" id="{95BDAB8A-30CA-8BD6-123F-30AB2F099F51}"/>
                  </a:ext>
                </a:extLst>
              </p14:cNvPr>
              <p14:cNvContentPartPr/>
              <p14:nvPr/>
            </p14:nvContentPartPr>
            <p14:xfrm>
              <a:off x="4597815" y="2240571"/>
              <a:ext cx="907920" cy="1204560"/>
            </p14:xfrm>
          </p:contentPart>
        </mc:Choice>
        <mc:Fallback xmlns="">
          <p:pic>
            <p:nvPicPr>
              <p:cNvPr id="55" name="筆跡 54">
                <a:extLst>
                  <a:ext uri="{FF2B5EF4-FFF2-40B4-BE49-F238E27FC236}">
                    <a16:creationId xmlns:a16="http://schemas.microsoft.com/office/drawing/2014/main" id="{95BDAB8A-30CA-8BD6-123F-30AB2F099F51}"/>
                  </a:ext>
                </a:extLst>
              </p:cNvPr>
              <p:cNvPicPr/>
              <p:nvPr/>
            </p:nvPicPr>
            <p:blipFill>
              <a:blip r:embed="rId80"/>
              <a:stretch>
                <a:fillRect/>
              </a:stretch>
            </p:blipFill>
            <p:spPr>
              <a:xfrm>
                <a:off x="4544175" y="2132571"/>
                <a:ext cx="1015560" cy="1420200"/>
              </a:xfrm>
              <a:prstGeom prst="rect">
                <a:avLst/>
              </a:prstGeom>
            </p:spPr>
          </p:pic>
        </mc:Fallback>
      </mc:AlternateContent>
      <mc:AlternateContent xmlns:mc="http://schemas.openxmlformats.org/markup-compatibility/2006" xmlns:p14="http://schemas.microsoft.com/office/powerpoint/2010/main">
        <mc:Choice Requires="p14">
          <p:contentPart p14:bwMode="auto" r:id="rId81">
            <p14:nvContentPartPr>
              <p14:cNvPr id="56" name="筆跡 55">
                <a:extLst>
                  <a:ext uri="{FF2B5EF4-FFF2-40B4-BE49-F238E27FC236}">
                    <a16:creationId xmlns:a16="http://schemas.microsoft.com/office/drawing/2014/main" id="{CFA20551-70E4-F888-5382-D169F88E0C40}"/>
                  </a:ext>
                </a:extLst>
              </p14:cNvPr>
              <p14:cNvContentPartPr/>
              <p14:nvPr/>
            </p14:nvContentPartPr>
            <p14:xfrm>
              <a:off x="5505015" y="2271891"/>
              <a:ext cx="360" cy="360"/>
            </p14:xfrm>
          </p:contentPart>
        </mc:Choice>
        <mc:Fallback xmlns="">
          <p:pic>
            <p:nvPicPr>
              <p:cNvPr id="56" name="筆跡 55">
                <a:extLst>
                  <a:ext uri="{FF2B5EF4-FFF2-40B4-BE49-F238E27FC236}">
                    <a16:creationId xmlns:a16="http://schemas.microsoft.com/office/drawing/2014/main" id="{CFA20551-70E4-F888-5382-D169F88E0C40}"/>
                  </a:ext>
                </a:extLst>
              </p:cNvPr>
              <p:cNvPicPr/>
              <p:nvPr/>
            </p:nvPicPr>
            <p:blipFill>
              <a:blip r:embed="rId61"/>
              <a:stretch>
                <a:fillRect/>
              </a:stretch>
            </p:blipFill>
            <p:spPr>
              <a:xfrm>
                <a:off x="5451015" y="2164251"/>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57" name="筆跡 56">
                <a:extLst>
                  <a:ext uri="{FF2B5EF4-FFF2-40B4-BE49-F238E27FC236}">
                    <a16:creationId xmlns:a16="http://schemas.microsoft.com/office/drawing/2014/main" id="{64247BF3-7E24-AEF8-0D0E-757715F23859}"/>
                  </a:ext>
                </a:extLst>
              </p14:cNvPr>
              <p14:cNvContentPartPr/>
              <p14:nvPr/>
            </p14:nvContentPartPr>
            <p14:xfrm>
              <a:off x="5476935" y="2262531"/>
              <a:ext cx="48240" cy="1266840"/>
            </p14:xfrm>
          </p:contentPart>
        </mc:Choice>
        <mc:Fallback xmlns="">
          <p:pic>
            <p:nvPicPr>
              <p:cNvPr id="57" name="筆跡 56">
                <a:extLst>
                  <a:ext uri="{FF2B5EF4-FFF2-40B4-BE49-F238E27FC236}">
                    <a16:creationId xmlns:a16="http://schemas.microsoft.com/office/drawing/2014/main" id="{64247BF3-7E24-AEF8-0D0E-757715F23859}"/>
                  </a:ext>
                </a:extLst>
              </p:cNvPr>
              <p:cNvPicPr/>
              <p:nvPr/>
            </p:nvPicPr>
            <p:blipFill>
              <a:blip r:embed="rId83"/>
              <a:stretch>
                <a:fillRect/>
              </a:stretch>
            </p:blipFill>
            <p:spPr>
              <a:xfrm>
                <a:off x="5423295" y="2154891"/>
                <a:ext cx="155880" cy="148248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58" name="筆跡 57">
                <a:extLst>
                  <a:ext uri="{FF2B5EF4-FFF2-40B4-BE49-F238E27FC236}">
                    <a16:creationId xmlns:a16="http://schemas.microsoft.com/office/drawing/2014/main" id="{E031CED0-4F32-C311-310B-30406F8073B4}"/>
                  </a:ext>
                </a:extLst>
              </p14:cNvPr>
              <p14:cNvContentPartPr/>
              <p14:nvPr/>
            </p14:nvContentPartPr>
            <p14:xfrm>
              <a:off x="5505015" y="2244171"/>
              <a:ext cx="360" cy="360"/>
            </p14:xfrm>
          </p:contentPart>
        </mc:Choice>
        <mc:Fallback xmlns="">
          <p:pic>
            <p:nvPicPr>
              <p:cNvPr id="58" name="筆跡 57">
                <a:extLst>
                  <a:ext uri="{FF2B5EF4-FFF2-40B4-BE49-F238E27FC236}">
                    <a16:creationId xmlns:a16="http://schemas.microsoft.com/office/drawing/2014/main" id="{E031CED0-4F32-C311-310B-30406F8073B4}"/>
                  </a:ext>
                </a:extLst>
              </p:cNvPr>
              <p:cNvPicPr/>
              <p:nvPr/>
            </p:nvPicPr>
            <p:blipFill>
              <a:blip r:embed="rId61"/>
              <a:stretch>
                <a:fillRect/>
              </a:stretch>
            </p:blipFill>
            <p:spPr>
              <a:xfrm>
                <a:off x="5451015" y="2136171"/>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85">
            <p14:nvContentPartPr>
              <p14:cNvPr id="59" name="筆跡 58">
                <a:extLst>
                  <a:ext uri="{FF2B5EF4-FFF2-40B4-BE49-F238E27FC236}">
                    <a16:creationId xmlns:a16="http://schemas.microsoft.com/office/drawing/2014/main" id="{07CEA72C-F7C4-D24A-CD90-03BE94CDBC67}"/>
                  </a:ext>
                </a:extLst>
              </p14:cNvPr>
              <p14:cNvContentPartPr/>
              <p14:nvPr/>
            </p14:nvContentPartPr>
            <p14:xfrm>
              <a:off x="5532375" y="2271891"/>
              <a:ext cx="360" cy="360"/>
            </p14:xfrm>
          </p:contentPart>
        </mc:Choice>
        <mc:Fallback xmlns="">
          <p:pic>
            <p:nvPicPr>
              <p:cNvPr id="59" name="筆跡 58">
                <a:extLst>
                  <a:ext uri="{FF2B5EF4-FFF2-40B4-BE49-F238E27FC236}">
                    <a16:creationId xmlns:a16="http://schemas.microsoft.com/office/drawing/2014/main" id="{07CEA72C-F7C4-D24A-CD90-03BE94CDBC67}"/>
                  </a:ext>
                </a:extLst>
              </p:cNvPr>
              <p:cNvPicPr/>
              <p:nvPr/>
            </p:nvPicPr>
            <p:blipFill>
              <a:blip r:embed="rId61"/>
              <a:stretch>
                <a:fillRect/>
              </a:stretch>
            </p:blipFill>
            <p:spPr>
              <a:xfrm>
                <a:off x="5478735" y="2164251"/>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60" name="筆跡 59">
                <a:extLst>
                  <a:ext uri="{FF2B5EF4-FFF2-40B4-BE49-F238E27FC236}">
                    <a16:creationId xmlns:a16="http://schemas.microsoft.com/office/drawing/2014/main" id="{81C09421-15E7-01EA-A949-8EE3674DD3AA}"/>
                  </a:ext>
                </a:extLst>
              </p14:cNvPr>
              <p14:cNvContentPartPr/>
              <p14:nvPr/>
            </p14:nvContentPartPr>
            <p14:xfrm>
              <a:off x="4747215" y="2803971"/>
              <a:ext cx="3960" cy="3960"/>
            </p14:xfrm>
          </p:contentPart>
        </mc:Choice>
        <mc:Fallback xmlns="">
          <p:pic>
            <p:nvPicPr>
              <p:cNvPr id="60" name="筆跡 59">
                <a:extLst>
                  <a:ext uri="{FF2B5EF4-FFF2-40B4-BE49-F238E27FC236}">
                    <a16:creationId xmlns:a16="http://schemas.microsoft.com/office/drawing/2014/main" id="{81C09421-15E7-01EA-A949-8EE3674DD3AA}"/>
                  </a:ext>
                </a:extLst>
              </p:cNvPr>
              <p:cNvPicPr/>
              <p:nvPr/>
            </p:nvPicPr>
            <p:blipFill>
              <a:blip r:embed="rId87"/>
              <a:stretch>
                <a:fillRect/>
              </a:stretch>
            </p:blipFill>
            <p:spPr>
              <a:xfrm>
                <a:off x="4693575" y="2695971"/>
                <a:ext cx="111600" cy="21960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61" name="筆跡 60">
                <a:extLst>
                  <a:ext uri="{FF2B5EF4-FFF2-40B4-BE49-F238E27FC236}">
                    <a16:creationId xmlns:a16="http://schemas.microsoft.com/office/drawing/2014/main" id="{9EF56CFB-EC39-3362-ACFB-088B384062C7}"/>
                  </a:ext>
                </a:extLst>
              </p14:cNvPr>
              <p14:cNvContentPartPr/>
              <p14:nvPr/>
            </p14:nvContentPartPr>
            <p14:xfrm>
              <a:off x="4830375" y="3795771"/>
              <a:ext cx="360" cy="3960"/>
            </p14:xfrm>
          </p:contentPart>
        </mc:Choice>
        <mc:Fallback xmlns="">
          <p:pic>
            <p:nvPicPr>
              <p:cNvPr id="61" name="筆跡 60">
                <a:extLst>
                  <a:ext uri="{FF2B5EF4-FFF2-40B4-BE49-F238E27FC236}">
                    <a16:creationId xmlns:a16="http://schemas.microsoft.com/office/drawing/2014/main" id="{9EF56CFB-EC39-3362-ACFB-088B384062C7}"/>
                  </a:ext>
                </a:extLst>
              </p:cNvPr>
              <p:cNvPicPr/>
              <p:nvPr/>
            </p:nvPicPr>
            <p:blipFill>
              <a:blip r:embed="rId89"/>
              <a:stretch>
                <a:fillRect/>
              </a:stretch>
            </p:blipFill>
            <p:spPr>
              <a:xfrm>
                <a:off x="4776735" y="3688131"/>
                <a:ext cx="108000" cy="21960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62" name="筆跡 61">
                <a:extLst>
                  <a:ext uri="{FF2B5EF4-FFF2-40B4-BE49-F238E27FC236}">
                    <a16:creationId xmlns:a16="http://schemas.microsoft.com/office/drawing/2014/main" id="{E0CD6DBC-5E48-7C6B-DF6B-1DA9D15F0748}"/>
                  </a:ext>
                </a:extLst>
              </p14:cNvPr>
              <p14:cNvContentPartPr/>
              <p14:nvPr/>
            </p14:nvContentPartPr>
            <p14:xfrm>
              <a:off x="4812375" y="3795771"/>
              <a:ext cx="212400" cy="45720"/>
            </p14:xfrm>
          </p:contentPart>
        </mc:Choice>
        <mc:Fallback xmlns="">
          <p:pic>
            <p:nvPicPr>
              <p:cNvPr id="62" name="筆跡 61">
                <a:extLst>
                  <a:ext uri="{FF2B5EF4-FFF2-40B4-BE49-F238E27FC236}">
                    <a16:creationId xmlns:a16="http://schemas.microsoft.com/office/drawing/2014/main" id="{E0CD6DBC-5E48-7C6B-DF6B-1DA9D15F0748}"/>
                  </a:ext>
                </a:extLst>
              </p:cNvPr>
              <p:cNvPicPr/>
              <p:nvPr/>
            </p:nvPicPr>
            <p:blipFill>
              <a:blip r:embed="rId91"/>
              <a:stretch>
                <a:fillRect/>
              </a:stretch>
            </p:blipFill>
            <p:spPr>
              <a:xfrm>
                <a:off x="4758735" y="3688131"/>
                <a:ext cx="320040" cy="26136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64" name="筆跡 63">
                <a:extLst>
                  <a:ext uri="{FF2B5EF4-FFF2-40B4-BE49-F238E27FC236}">
                    <a16:creationId xmlns:a16="http://schemas.microsoft.com/office/drawing/2014/main" id="{9385211C-B044-461C-356D-482570B1A97C}"/>
                  </a:ext>
                </a:extLst>
              </p14:cNvPr>
              <p14:cNvContentPartPr/>
              <p14:nvPr/>
            </p14:nvContentPartPr>
            <p14:xfrm>
              <a:off x="3555975" y="2271891"/>
              <a:ext cx="360" cy="360"/>
            </p14:xfrm>
          </p:contentPart>
        </mc:Choice>
        <mc:Fallback xmlns="">
          <p:pic>
            <p:nvPicPr>
              <p:cNvPr id="64" name="筆跡 63">
                <a:extLst>
                  <a:ext uri="{FF2B5EF4-FFF2-40B4-BE49-F238E27FC236}">
                    <a16:creationId xmlns:a16="http://schemas.microsoft.com/office/drawing/2014/main" id="{9385211C-B044-461C-356D-482570B1A97C}"/>
                  </a:ext>
                </a:extLst>
              </p:cNvPr>
              <p:cNvPicPr/>
              <p:nvPr/>
            </p:nvPicPr>
            <p:blipFill>
              <a:blip r:embed="rId61"/>
              <a:stretch>
                <a:fillRect/>
              </a:stretch>
            </p:blipFill>
            <p:spPr>
              <a:xfrm>
                <a:off x="3501975" y="2164251"/>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3">
            <p14:nvContentPartPr>
              <p14:cNvPr id="65" name="筆跡 64">
                <a:extLst>
                  <a:ext uri="{FF2B5EF4-FFF2-40B4-BE49-F238E27FC236}">
                    <a16:creationId xmlns:a16="http://schemas.microsoft.com/office/drawing/2014/main" id="{A8A5C1B7-2100-27A7-67EE-65A0D7276380}"/>
                  </a:ext>
                </a:extLst>
              </p14:cNvPr>
              <p14:cNvContentPartPr/>
              <p14:nvPr/>
            </p14:nvContentPartPr>
            <p14:xfrm>
              <a:off x="3555975" y="2410491"/>
              <a:ext cx="360" cy="360"/>
            </p14:xfrm>
          </p:contentPart>
        </mc:Choice>
        <mc:Fallback xmlns="">
          <p:pic>
            <p:nvPicPr>
              <p:cNvPr id="65" name="筆跡 64">
                <a:extLst>
                  <a:ext uri="{FF2B5EF4-FFF2-40B4-BE49-F238E27FC236}">
                    <a16:creationId xmlns:a16="http://schemas.microsoft.com/office/drawing/2014/main" id="{A8A5C1B7-2100-27A7-67EE-65A0D7276380}"/>
                  </a:ext>
                </a:extLst>
              </p:cNvPr>
              <p:cNvPicPr/>
              <p:nvPr/>
            </p:nvPicPr>
            <p:blipFill>
              <a:blip r:embed="rId61"/>
              <a:stretch>
                <a:fillRect/>
              </a:stretch>
            </p:blipFill>
            <p:spPr>
              <a:xfrm>
                <a:off x="3501975" y="2302851"/>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66" name="筆跡 65">
                <a:extLst>
                  <a:ext uri="{FF2B5EF4-FFF2-40B4-BE49-F238E27FC236}">
                    <a16:creationId xmlns:a16="http://schemas.microsoft.com/office/drawing/2014/main" id="{97FE5468-3166-D6D3-7536-ED5E4446BC2E}"/>
                  </a:ext>
                </a:extLst>
              </p14:cNvPr>
              <p14:cNvContentPartPr/>
              <p14:nvPr/>
            </p14:nvContentPartPr>
            <p14:xfrm>
              <a:off x="3555975" y="2595171"/>
              <a:ext cx="360" cy="360"/>
            </p14:xfrm>
          </p:contentPart>
        </mc:Choice>
        <mc:Fallback xmlns="">
          <p:pic>
            <p:nvPicPr>
              <p:cNvPr id="66" name="筆跡 65">
                <a:extLst>
                  <a:ext uri="{FF2B5EF4-FFF2-40B4-BE49-F238E27FC236}">
                    <a16:creationId xmlns:a16="http://schemas.microsoft.com/office/drawing/2014/main" id="{97FE5468-3166-D6D3-7536-ED5E4446BC2E}"/>
                  </a:ext>
                </a:extLst>
              </p:cNvPr>
              <p:cNvPicPr/>
              <p:nvPr/>
            </p:nvPicPr>
            <p:blipFill>
              <a:blip r:embed="rId61"/>
              <a:stretch>
                <a:fillRect/>
              </a:stretch>
            </p:blipFill>
            <p:spPr>
              <a:xfrm>
                <a:off x="3501975" y="2487531"/>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5">
            <p14:nvContentPartPr>
              <p14:cNvPr id="67" name="筆跡 66">
                <a:extLst>
                  <a:ext uri="{FF2B5EF4-FFF2-40B4-BE49-F238E27FC236}">
                    <a16:creationId xmlns:a16="http://schemas.microsoft.com/office/drawing/2014/main" id="{88E0EDBC-CCEE-247A-542D-5EE5459346B3}"/>
                  </a:ext>
                </a:extLst>
              </p14:cNvPr>
              <p14:cNvContentPartPr/>
              <p14:nvPr/>
            </p14:nvContentPartPr>
            <p14:xfrm>
              <a:off x="3546615" y="2748531"/>
              <a:ext cx="360" cy="3960"/>
            </p14:xfrm>
          </p:contentPart>
        </mc:Choice>
        <mc:Fallback xmlns="">
          <p:pic>
            <p:nvPicPr>
              <p:cNvPr id="67" name="筆跡 66">
                <a:extLst>
                  <a:ext uri="{FF2B5EF4-FFF2-40B4-BE49-F238E27FC236}">
                    <a16:creationId xmlns:a16="http://schemas.microsoft.com/office/drawing/2014/main" id="{88E0EDBC-CCEE-247A-542D-5EE5459346B3}"/>
                  </a:ext>
                </a:extLst>
              </p:cNvPr>
              <p:cNvPicPr/>
              <p:nvPr/>
            </p:nvPicPr>
            <p:blipFill>
              <a:blip r:embed="rId89"/>
              <a:stretch>
                <a:fillRect/>
              </a:stretch>
            </p:blipFill>
            <p:spPr>
              <a:xfrm>
                <a:off x="3492615" y="2640891"/>
                <a:ext cx="108000" cy="21960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68" name="筆跡 67">
                <a:extLst>
                  <a:ext uri="{FF2B5EF4-FFF2-40B4-BE49-F238E27FC236}">
                    <a16:creationId xmlns:a16="http://schemas.microsoft.com/office/drawing/2014/main" id="{58E59FC7-60E3-C237-4F11-5376F9B8A1EC}"/>
                  </a:ext>
                </a:extLst>
              </p14:cNvPr>
              <p14:cNvContentPartPr/>
              <p14:nvPr/>
            </p14:nvContentPartPr>
            <p14:xfrm>
              <a:off x="3564975" y="2604171"/>
              <a:ext cx="332280" cy="29880"/>
            </p14:xfrm>
          </p:contentPart>
        </mc:Choice>
        <mc:Fallback xmlns="">
          <p:pic>
            <p:nvPicPr>
              <p:cNvPr id="68" name="筆跡 67">
                <a:extLst>
                  <a:ext uri="{FF2B5EF4-FFF2-40B4-BE49-F238E27FC236}">
                    <a16:creationId xmlns:a16="http://schemas.microsoft.com/office/drawing/2014/main" id="{58E59FC7-60E3-C237-4F11-5376F9B8A1EC}"/>
                  </a:ext>
                </a:extLst>
              </p:cNvPr>
              <p:cNvPicPr/>
              <p:nvPr/>
            </p:nvPicPr>
            <p:blipFill>
              <a:blip r:embed="rId97"/>
              <a:stretch>
                <a:fillRect/>
              </a:stretch>
            </p:blipFill>
            <p:spPr>
              <a:xfrm>
                <a:off x="3510975" y="2496531"/>
                <a:ext cx="439920" cy="24552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69" name="筆跡 68">
                <a:extLst>
                  <a:ext uri="{FF2B5EF4-FFF2-40B4-BE49-F238E27FC236}">
                    <a16:creationId xmlns:a16="http://schemas.microsoft.com/office/drawing/2014/main" id="{2AC4C162-ED3F-E156-A526-7072BDF31C50}"/>
                  </a:ext>
                </a:extLst>
              </p14:cNvPr>
              <p14:cNvContentPartPr/>
              <p14:nvPr/>
            </p14:nvContentPartPr>
            <p14:xfrm>
              <a:off x="3546615" y="2576811"/>
              <a:ext cx="3960" cy="360"/>
            </p14:xfrm>
          </p:contentPart>
        </mc:Choice>
        <mc:Fallback xmlns="">
          <p:pic>
            <p:nvPicPr>
              <p:cNvPr id="69" name="筆跡 68">
                <a:extLst>
                  <a:ext uri="{FF2B5EF4-FFF2-40B4-BE49-F238E27FC236}">
                    <a16:creationId xmlns:a16="http://schemas.microsoft.com/office/drawing/2014/main" id="{2AC4C162-ED3F-E156-A526-7072BDF31C50}"/>
                  </a:ext>
                </a:extLst>
              </p:cNvPr>
              <p:cNvPicPr/>
              <p:nvPr/>
            </p:nvPicPr>
            <p:blipFill>
              <a:blip r:embed="rId99"/>
              <a:stretch>
                <a:fillRect/>
              </a:stretch>
            </p:blipFill>
            <p:spPr>
              <a:xfrm>
                <a:off x="3492615" y="2468811"/>
                <a:ext cx="1116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70" name="筆跡 69">
                <a:extLst>
                  <a:ext uri="{FF2B5EF4-FFF2-40B4-BE49-F238E27FC236}">
                    <a16:creationId xmlns:a16="http://schemas.microsoft.com/office/drawing/2014/main" id="{34D820F9-0053-5D00-2A3A-D25026948C7E}"/>
                  </a:ext>
                </a:extLst>
              </p14:cNvPr>
              <p14:cNvContentPartPr/>
              <p14:nvPr/>
            </p14:nvContentPartPr>
            <p14:xfrm>
              <a:off x="3555975" y="2253531"/>
              <a:ext cx="360" cy="360"/>
            </p14:xfrm>
          </p:contentPart>
        </mc:Choice>
        <mc:Fallback xmlns="">
          <p:pic>
            <p:nvPicPr>
              <p:cNvPr id="70" name="筆跡 69">
                <a:extLst>
                  <a:ext uri="{FF2B5EF4-FFF2-40B4-BE49-F238E27FC236}">
                    <a16:creationId xmlns:a16="http://schemas.microsoft.com/office/drawing/2014/main" id="{34D820F9-0053-5D00-2A3A-D25026948C7E}"/>
                  </a:ext>
                </a:extLst>
              </p:cNvPr>
              <p:cNvPicPr/>
              <p:nvPr/>
            </p:nvPicPr>
            <p:blipFill>
              <a:blip r:embed="rId61"/>
              <a:stretch>
                <a:fillRect/>
              </a:stretch>
            </p:blipFill>
            <p:spPr>
              <a:xfrm>
                <a:off x="3501975" y="2145891"/>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01">
            <p14:nvContentPartPr>
              <p14:cNvPr id="71" name="筆跡 70">
                <a:extLst>
                  <a:ext uri="{FF2B5EF4-FFF2-40B4-BE49-F238E27FC236}">
                    <a16:creationId xmlns:a16="http://schemas.microsoft.com/office/drawing/2014/main" id="{721D8174-F941-8ECE-036C-32795D23B0F8}"/>
                  </a:ext>
                </a:extLst>
              </p14:cNvPr>
              <p14:cNvContentPartPr/>
              <p14:nvPr/>
            </p14:nvContentPartPr>
            <p14:xfrm>
              <a:off x="3555975" y="2253531"/>
              <a:ext cx="904680" cy="28800"/>
            </p14:xfrm>
          </p:contentPart>
        </mc:Choice>
        <mc:Fallback xmlns="">
          <p:pic>
            <p:nvPicPr>
              <p:cNvPr id="71" name="筆跡 70">
                <a:extLst>
                  <a:ext uri="{FF2B5EF4-FFF2-40B4-BE49-F238E27FC236}">
                    <a16:creationId xmlns:a16="http://schemas.microsoft.com/office/drawing/2014/main" id="{721D8174-F941-8ECE-036C-32795D23B0F8}"/>
                  </a:ext>
                </a:extLst>
              </p:cNvPr>
              <p:cNvPicPr/>
              <p:nvPr/>
            </p:nvPicPr>
            <p:blipFill>
              <a:blip r:embed="rId102"/>
              <a:stretch>
                <a:fillRect/>
              </a:stretch>
            </p:blipFill>
            <p:spPr>
              <a:xfrm>
                <a:off x="3501975" y="2145891"/>
                <a:ext cx="1012320" cy="244440"/>
              </a:xfrm>
              <a:prstGeom prst="rect">
                <a:avLst/>
              </a:prstGeom>
            </p:spPr>
          </p:pic>
        </mc:Fallback>
      </mc:AlternateContent>
      <mc:AlternateContent xmlns:mc="http://schemas.openxmlformats.org/markup-compatibility/2006" xmlns:p14="http://schemas.microsoft.com/office/powerpoint/2010/main">
        <mc:Choice Requires="p14">
          <p:contentPart p14:bwMode="auto" r:id="rId103">
            <p14:nvContentPartPr>
              <p14:cNvPr id="72" name="筆跡 71">
                <a:extLst>
                  <a:ext uri="{FF2B5EF4-FFF2-40B4-BE49-F238E27FC236}">
                    <a16:creationId xmlns:a16="http://schemas.microsoft.com/office/drawing/2014/main" id="{153BDE0B-0917-E335-79F6-DC5974DA4BFE}"/>
                  </a:ext>
                </a:extLst>
              </p14:cNvPr>
              <p14:cNvContentPartPr/>
              <p14:nvPr/>
            </p14:nvContentPartPr>
            <p14:xfrm>
              <a:off x="4498095" y="2271891"/>
              <a:ext cx="45720" cy="488880"/>
            </p14:xfrm>
          </p:contentPart>
        </mc:Choice>
        <mc:Fallback xmlns="">
          <p:pic>
            <p:nvPicPr>
              <p:cNvPr id="72" name="筆跡 71">
                <a:extLst>
                  <a:ext uri="{FF2B5EF4-FFF2-40B4-BE49-F238E27FC236}">
                    <a16:creationId xmlns:a16="http://schemas.microsoft.com/office/drawing/2014/main" id="{153BDE0B-0917-E335-79F6-DC5974DA4BFE}"/>
                  </a:ext>
                </a:extLst>
              </p:cNvPr>
              <p:cNvPicPr/>
              <p:nvPr/>
            </p:nvPicPr>
            <p:blipFill>
              <a:blip r:embed="rId104"/>
              <a:stretch>
                <a:fillRect/>
              </a:stretch>
            </p:blipFill>
            <p:spPr>
              <a:xfrm>
                <a:off x="4444095" y="2164251"/>
                <a:ext cx="153360" cy="704520"/>
              </a:xfrm>
              <a:prstGeom prst="rect">
                <a:avLst/>
              </a:prstGeom>
            </p:spPr>
          </p:pic>
        </mc:Fallback>
      </mc:AlternateContent>
      <mc:AlternateContent xmlns:mc="http://schemas.openxmlformats.org/markup-compatibility/2006" xmlns:p14="http://schemas.microsoft.com/office/powerpoint/2010/main">
        <mc:Choice Requires="p14">
          <p:contentPart p14:bwMode="auto" r:id="rId105">
            <p14:nvContentPartPr>
              <p14:cNvPr id="73" name="筆跡 72">
                <a:extLst>
                  <a:ext uri="{FF2B5EF4-FFF2-40B4-BE49-F238E27FC236}">
                    <a16:creationId xmlns:a16="http://schemas.microsoft.com/office/drawing/2014/main" id="{BC6E875F-7FCD-3F21-EA73-06A929D1569A}"/>
                  </a:ext>
                </a:extLst>
              </p14:cNvPr>
              <p14:cNvContentPartPr/>
              <p14:nvPr/>
            </p14:nvContentPartPr>
            <p14:xfrm>
              <a:off x="3620415" y="2722251"/>
              <a:ext cx="3960" cy="2520"/>
            </p14:xfrm>
          </p:contentPart>
        </mc:Choice>
        <mc:Fallback xmlns="">
          <p:pic>
            <p:nvPicPr>
              <p:cNvPr id="73" name="筆跡 72">
                <a:extLst>
                  <a:ext uri="{FF2B5EF4-FFF2-40B4-BE49-F238E27FC236}">
                    <a16:creationId xmlns:a16="http://schemas.microsoft.com/office/drawing/2014/main" id="{BC6E875F-7FCD-3F21-EA73-06A929D1569A}"/>
                  </a:ext>
                </a:extLst>
              </p:cNvPr>
              <p:cNvPicPr/>
              <p:nvPr/>
            </p:nvPicPr>
            <p:blipFill>
              <a:blip r:embed="rId106"/>
              <a:stretch>
                <a:fillRect/>
              </a:stretch>
            </p:blipFill>
            <p:spPr>
              <a:xfrm>
                <a:off x="3566775" y="2614611"/>
                <a:ext cx="111600" cy="218160"/>
              </a:xfrm>
              <a:prstGeom prst="rect">
                <a:avLst/>
              </a:prstGeom>
            </p:spPr>
          </p:pic>
        </mc:Fallback>
      </mc:AlternateContent>
      <mc:AlternateContent xmlns:mc="http://schemas.openxmlformats.org/markup-compatibility/2006" xmlns:p14="http://schemas.microsoft.com/office/powerpoint/2010/main">
        <mc:Choice Requires="p14">
          <p:contentPart p14:bwMode="auto" r:id="rId107">
            <p14:nvContentPartPr>
              <p14:cNvPr id="74" name="筆跡 73">
                <a:extLst>
                  <a:ext uri="{FF2B5EF4-FFF2-40B4-BE49-F238E27FC236}">
                    <a16:creationId xmlns:a16="http://schemas.microsoft.com/office/drawing/2014/main" id="{BA61C919-A4D6-0330-D9BA-61ED4571FC58}"/>
                  </a:ext>
                </a:extLst>
              </p14:cNvPr>
              <p14:cNvContentPartPr/>
              <p14:nvPr/>
            </p14:nvContentPartPr>
            <p14:xfrm>
              <a:off x="3620415" y="2725131"/>
              <a:ext cx="987480" cy="47520"/>
            </p14:xfrm>
          </p:contentPart>
        </mc:Choice>
        <mc:Fallback xmlns="">
          <p:pic>
            <p:nvPicPr>
              <p:cNvPr id="74" name="筆跡 73">
                <a:extLst>
                  <a:ext uri="{FF2B5EF4-FFF2-40B4-BE49-F238E27FC236}">
                    <a16:creationId xmlns:a16="http://schemas.microsoft.com/office/drawing/2014/main" id="{BA61C919-A4D6-0330-D9BA-61ED4571FC58}"/>
                  </a:ext>
                </a:extLst>
              </p:cNvPr>
              <p:cNvPicPr/>
              <p:nvPr/>
            </p:nvPicPr>
            <p:blipFill>
              <a:blip r:embed="rId108"/>
              <a:stretch>
                <a:fillRect/>
              </a:stretch>
            </p:blipFill>
            <p:spPr>
              <a:xfrm>
                <a:off x="3566775" y="2617131"/>
                <a:ext cx="1095120" cy="263160"/>
              </a:xfrm>
              <a:prstGeom prst="rect">
                <a:avLst/>
              </a:prstGeom>
            </p:spPr>
          </p:pic>
        </mc:Fallback>
      </mc:AlternateContent>
      <mc:AlternateContent xmlns:mc="http://schemas.openxmlformats.org/markup-compatibility/2006" xmlns:p14="http://schemas.microsoft.com/office/powerpoint/2010/main">
        <mc:Choice Requires="p14">
          <p:contentPart p14:bwMode="auto" r:id="rId109">
            <p14:nvContentPartPr>
              <p14:cNvPr id="75" name="筆跡 74">
                <a:extLst>
                  <a:ext uri="{FF2B5EF4-FFF2-40B4-BE49-F238E27FC236}">
                    <a16:creationId xmlns:a16="http://schemas.microsoft.com/office/drawing/2014/main" id="{843579EE-A333-6E0C-BB40-5079867137DA}"/>
                  </a:ext>
                </a:extLst>
              </p14:cNvPr>
              <p14:cNvContentPartPr/>
              <p14:nvPr/>
            </p14:nvContentPartPr>
            <p14:xfrm>
              <a:off x="3648135" y="2380251"/>
              <a:ext cx="903600" cy="234360"/>
            </p14:xfrm>
          </p:contentPart>
        </mc:Choice>
        <mc:Fallback xmlns="">
          <p:pic>
            <p:nvPicPr>
              <p:cNvPr id="75" name="筆跡 74">
                <a:extLst>
                  <a:ext uri="{FF2B5EF4-FFF2-40B4-BE49-F238E27FC236}">
                    <a16:creationId xmlns:a16="http://schemas.microsoft.com/office/drawing/2014/main" id="{843579EE-A333-6E0C-BB40-5079867137DA}"/>
                  </a:ext>
                </a:extLst>
              </p:cNvPr>
              <p:cNvPicPr/>
              <p:nvPr/>
            </p:nvPicPr>
            <p:blipFill>
              <a:blip r:embed="rId110"/>
              <a:stretch>
                <a:fillRect/>
              </a:stretch>
            </p:blipFill>
            <p:spPr>
              <a:xfrm>
                <a:off x="3594135" y="2272611"/>
                <a:ext cx="1011240" cy="450000"/>
              </a:xfrm>
              <a:prstGeom prst="rect">
                <a:avLst/>
              </a:prstGeom>
            </p:spPr>
          </p:pic>
        </mc:Fallback>
      </mc:AlternateContent>
      <mc:AlternateContent xmlns:mc="http://schemas.openxmlformats.org/markup-compatibility/2006" xmlns:p14="http://schemas.microsoft.com/office/powerpoint/2010/main">
        <mc:Choice Requires="p14">
          <p:contentPart p14:bwMode="auto" r:id="rId111">
            <p14:nvContentPartPr>
              <p14:cNvPr id="76" name="筆跡 75">
                <a:extLst>
                  <a:ext uri="{FF2B5EF4-FFF2-40B4-BE49-F238E27FC236}">
                    <a16:creationId xmlns:a16="http://schemas.microsoft.com/office/drawing/2014/main" id="{47D0C45D-CBE2-7791-F397-2FBBBEC6A8F9}"/>
                  </a:ext>
                </a:extLst>
              </p14:cNvPr>
              <p14:cNvContentPartPr/>
              <p14:nvPr/>
            </p14:nvContentPartPr>
            <p14:xfrm>
              <a:off x="5421495" y="6686931"/>
              <a:ext cx="360" cy="360"/>
            </p14:xfrm>
          </p:contentPart>
        </mc:Choice>
        <mc:Fallback xmlns="">
          <p:pic>
            <p:nvPicPr>
              <p:cNvPr id="76" name="筆跡 75">
                <a:extLst>
                  <a:ext uri="{FF2B5EF4-FFF2-40B4-BE49-F238E27FC236}">
                    <a16:creationId xmlns:a16="http://schemas.microsoft.com/office/drawing/2014/main" id="{47D0C45D-CBE2-7791-F397-2FBBBEC6A8F9}"/>
                  </a:ext>
                </a:extLst>
              </p:cNvPr>
              <p:cNvPicPr/>
              <p:nvPr/>
            </p:nvPicPr>
            <p:blipFill>
              <a:blip r:embed="rId61"/>
              <a:stretch>
                <a:fillRect/>
              </a:stretch>
            </p:blipFill>
            <p:spPr>
              <a:xfrm>
                <a:off x="5367495" y="6579291"/>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77" name="筆跡 76">
                <a:extLst>
                  <a:ext uri="{FF2B5EF4-FFF2-40B4-BE49-F238E27FC236}">
                    <a16:creationId xmlns:a16="http://schemas.microsoft.com/office/drawing/2014/main" id="{649354DA-B351-ABC6-A969-D9A6B408794A}"/>
                  </a:ext>
                </a:extLst>
              </p14:cNvPr>
              <p14:cNvContentPartPr/>
              <p14:nvPr/>
            </p14:nvContentPartPr>
            <p14:xfrm>
              <a:off x="5347695" y="6677571"/>
              <a:ext cx="360" cy="360"/>
            </p14:xfrm>
          </p:contentPart>
        </mc:Choice>
        <mc:Fallback xmlns="">
          <p:pic>
            <p:nvPicPr>
              <p:cNvPr id="77" name="筆跡 76">
                <a:extLst>
                  <a:ext uri="{FF2B5EF4-FFF2-40B4-BE49-F238E27FC236}">
                    <a16:creationId xmlns:a16="http://schemas.microsoft.com/office/drawing/2014/main" id="{649354DA-B351-ABC6-A969-D9A6B408794A}"/>
                  </a:ext>
                </a:extLst>
              </p:cNvPr>
              <p:cNvPicPr/>
              <p:nvPr/>
            </p:nvPicPr>
            <p:blipFill>
              <a:blip r:embed="rId61"/>
              <a:stretch>
                <a:fillRect/>
              </a:stretch>
            </p:blipFill>
            <p:spPr>
              <a:xfrm>
                <a:off x="5294055" y="6569931"/>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3">
            <p14:nvContentPartPr>
              <p14:cNvPr id="78" name="筆跡 77">
                <a:extLst>
                  <a:ext uri="{FF2B5EF4-FFF2-40B4-BE49-F238E27FC236}">
                    <a16:creationId xmlns:a16="http://schemas.microsoft.com/office/drawing/2014/main" id="{071B03F3-F9D3-EC9E-E252-0A777040674C}"/>
                  </a:ext>
                </a:extLst>
              </p14:cNvPr>
              <p14:cNvContentPartPr/>
              <p14:nvPr/>
            </p14:nvContentPartPr>
            <p14:xfrm>
              <a:off x="5514015" y="6668571"/>
              <a:ext cx="360" cy="360"/>
            </p14:xfrm>
          </p:contentPart>
        </mc:Choice>
        <mc:Fallback xmlns="">
          <p:pic>
            <p:nvPicPr>
              <p:cNvPr id="78" name="筆跡 77">
                <a:extLst>
                  <a:ext uri="{FF2B5EF4-FFF2-40B4-BE49-F238E27FC236}">
                    <a16:creationId xmlns:a16="http://schemas.microsoft.com/office/drawing/2014/main" id="{071B03F3-F9D3-EC9E-E252-0A777040674C}"/>
                  </a:ext>
                </a:extLst>
              </p:cNvPr>
              <p:cNvPicPr/>
              <p:nvPr/>
            </p:nvPicPr>
            <p:blipFill>
              <a:blip r:embed="rId61"/>
              <a:stretch>
                <a:fillRect/>
              </a:stretch>
            </p:blipFill>
            <p:spPr>
              <a:xfrm>
                <a:off x="5460015" y="6560571"/>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79" name="筆跡 78">
                <a:extLst>
                  <a:ext uri="{FF2B5EF4-FFF2-40B4-BE49-F238E27FC236}">
                    <a16:creationId xmlns:a16="http://schemas.microsoft.com/office/drawing/2014/main" id="{9A475369-8DAD-7292-7363-C97F46565969}"/>
                  </a:ext>
                </a:extLst>
              </p14:cNvPr>
              <p14:cNvContentPartPr/>
              <p14:nvPr/>
            </p14:nvContentPartPr>
            <p14:xfrm>
              <a:off x="5505015" y="6585411"/>
              <a:ext cx="360" cy="360"/>
            </p14:xfrm>
          </p:contentPart>
        </mc:Choice>
        <mc:Fallback xmlns="">
          <p:pic>
            <p:nvPicPr>
              <p:cNvPr id="79" name="筆跡 78">
                <a:extLst>
                  <a:ext uri="{FF2B5EF4-FFF2-40B4-BE49-F238E27FC236}">
                    <a16:creationId xmlns:a16="http://schemas.microsoft.com/office/drawing/2014/main" id="{9A475369-8DAD-7292-7363-C97F46565969}"/>
                  </a:ext>
                </a:extLst>
              </p:cNvPr>
              <p:cNvPicPr/>
              <p:nvPr/>
            </p:nvPicPr>
            <p:blipFill>
              <a:blip r:embed="rId61"/>
              <a:stretch>
                <a:fillRect/>
              </a:stretch>
            </p:blipFill>
            <p:spPr>
              <a:xfrm>
                <a:off x="5451015" y="6477771"/>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5">
            <p14:nvContentPartPr>
              <p14:cNvPr id="80" name="筆跡 79">
                <a:extLst>
                  <a:ext uri="{FF2B5EF4-FFF2-40B4-BE49-F238E27FC236}">
                    <a16:creationId xmlns:a16="http://schemas.microsoft.com/office/drawing/2014/main" id="{B1620D11-87BA-DB66-D510-DE0496C034FE}"/>
                  </a:ext>
                </a:extLst>
              </p14:cNvPr>
              <p14:cNvContentPartPr/>
              <p14:nvPr/>
            </p14:nvContentPartPr>
            <p14:xfrm>
              <a:off x="4895175" y="6677571"/>
              <a:ext cx="360" cy="360"/>
            </p14:xfrm>
          </p:contentPart>
        </mc:Choice>
        <mc:Fallback xmlns="">
          <p:pic>
            <p:nvPicPr>
              <p:cNvPr id="80" name="筆跡 79">
                <a:extLst>
                  <a:ext uri="{FF2B5EF4-FFF2-40B4-BE49-F238E27FC236}">
                    <a16:creationId xmlns:a16="http://schemas.microsoft.com/office/drawing/2014/main" id="{B1620D11-87BA-DB66-D510-DE0496C034FE}"/>
                  </a:ext>
                </a:extLst>
              </p:cNvPr>
              <p:cNvPicPr/>
              <p:nvPr/>
            </p:nvPicPr>
            <p:blipFill>
              <a:blip r:embed="rId61"/>
              <a:stretch>
                <a:fillRect/>
              </a:stretch>
            </p:blipFill>
            <p:spPr>
              <a:xfrm>
                <a:off x="4841175" y="6569931"/>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81" name="筆跡 80">
                <a:extLst>
                  <a:ext uri="{FF2B5EF4-FFF2-40B4-BE49-F238E27FC236}">
                    <a16:creationId xmlns:a16="http://schemas.microsoft.com/office/drawing/2014/main" id="{46F567D7-DD36-EDEC-35ED-C1C672509AF9}"/>
                  </a:ext>
                </a:extLst>
              </p14:cNvPr>
              <p14:cNvContentPartPr/>
              <p14:nvPr/>
            </p14:nvContentPartPr>
            <p14:xfrm>
              <a:off x="5015055" y="6664611"/>
              <a:ext cx="3960" cy="3960"/>
            </p14:xfrm>
          </p:contentPart>
        </mc:Choice>
        <mc:Fallback xmlns="">
          <p:pic>
            <p:nvPicPr>
              <p:cNvPr id="81" name="筆跡 80">
                <a:extLst>
                  <a:ext uri="{FF2B5EF4-FFF2-40B4-BE49-F238E27FC236}">
                    <a16:creationId xmlns:a16="http://schemas.microsoft.com/office/drawing/2014/main" id="{46F567D7-DD36-EDEC-35ED-C1C672509AF9}"/>
                  </a:ext>
                </a:extLst>
              </p:cNvPr>
              <p:cNvPicPr/>
              <p:nvPr/>
            </p:nvPicPr>
            <p:blipFill>
              <a:blip r:embed="rId117"/>
              <a:stretch>
                <a:fillRect/>
              </a:stretch>
            </p:blipFill>
            <p:spPr>
              <a:xfrm>
                <a:off x="4961415" y="6556971"/>
                <a:ext cx="111600" cy="21960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82" name="筆跡 81">
                <a:extLst>
                  <a:ext uri="{FF2B5EF4-FFF2-40B4-BE49-F238E27FC236}">
                    <a16:creationId xmlns:a16="http://schemas.microsoft.com/office/drawing/2014/main" id="{EEB90CAA-FF71-CAF1-8B81-A0CEE7099799}"/>
                  </a:ext>
                </a:extLst>
              </p14:cNvPr>
              <p14:cNvContentPartPr/>
              <p14:nvPr/>
            </p14:nvContentPartPr>
            <p14:xfrm>
              <a:off x="5347695" y="6692331"/>
              <a:ext cx="3960" cy="3960"/>
            </p14:xfrm>
          </p:contentPart>
        </mc:Choice>
        <mc:Fallback xmlns="">
          <p:pic>
            <p:nvPicPr>
              <p:cNvPr id="82" name="筆跡 81">
                <a:extLst>
                  <a:ext uri="{FF2B5EF4-FFF2-40B4-BE49-F238E27FC236}">
                    <a16:creationId xmlns:a16="http://schemas.microsoft.com/office/drawing/2014/main" id="{EEB90CAA-FF71-CAF1-8B81-A0CEE7099799}"/>
                  </a:ext>
                </a:extLst>
              </p:cNvPr>
              <p:cNvPicPr/>
              <p:nvPr/>
            </p:nvPicPr>
            <p:blipFill>
              <a:blip r:embed="rId87"/>
              <a:stretch>
                <a:fillRect/>
              </a:stretch>
            </p:blipFill>
            <p:spPr>
              <a:xfrm>
                <a:off x="5294055" y="6584691"/>
                <a:ext cx="111600" cy="219600"/>
              </a:xfrm>
              <a:prstGeom prst="rect">
                <a:avLst/>
              </a:prstGeom>
            </p:spPr>
          </p:pic>
        </mc:Fallback>
      </mc:AlternateContent>
      <mc:AlternateContent xmlns:mc="http://schemas.openxmlformats.org/markup-compatibility/2006" xmlns:p14="http://schemas.microsoft.com/office/powerpoint/2010/main">
        <mc:Choice Requires="p14">
          <p:contentPart p14:bwMode="auto" r:id="rId119">
            <p14:nvContentPartPr>
              <p14:cNvPr id="83" name="筆跡 82">
                <a:extLst>
                  <a:ext uri="{FF2B5EF4-FFF2-40B4-BE49-F238E27FC236}">
                    <a16:creationId xmlns:a16="http://schemas.microsoft.com/office/drawing/2014/main" id="{570CBC41-6AB0-1C1A-4355-8FDC40C7879F}"/>
                  </a:ext>
                </a:extLst>
              </p14:cNvPr>
              <p14:cNvContentPartPr/>
              <p14:nvPr/>
            </p14:nvContentPartPr>
            <p14:xfrm>
              <a:off x="5505015" y="6686931"/>
              <a:ext cx="360" cy="360"/>
            </p14:xfrm>
          </p:contentPart>
        </mc:Choice>
        <mc:Fallback xmlns="">
          <p:pic>
            <p:nvPicPr>
              <p:cNvPr id="83" name="筆跡 82">
                <a:extLst>
                  <a:ext uri="{FF2B5EF4-FFF2-40B4-BE49-F238E27FC236}">
                    <a16:creationId xmlns:a16="http://schemas.microsoft.com/office/drawing/2014/main" id="{570CBC41-6AB0-1C1A-4355-8FDC40C7879F}"/>
                  </a:ext>
                </a:extLst>
              </p:cNvPr>
              <p:cNvPicPr/>
              <p:nvPr/>
            </p:nvPicPr>
            <p:blipFill>
              <a:blip r:embed="rId61"/>
              <a:stretch>
                <a:fillRect/>
              </a:stretch>
            </p:blipFill>
            <p:spPr>
              <a:xfrm>
                <a:off x="5451015" y="6579291"/>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84" name="筆跡 83">
                <a:extLst>
                  <a:ext uri="{FF2B5EF4-FFF2-40B4-BE49-F238E27FC236}">
                    <a16:creationId xmlns:a16="http://schemas.microsoft.com/office/drawing/2014/main" id="{7A29DC62-6682-C0CB-26D0-73402DBAB5A8}"/>
                  </a:ext>
                </a:extLst>
              </p14:cNvPr>
              <p14:cNvContentPartPr/>
              <p14:nvPr/>
            </p14:nvContentPartPr>
            <p14:xfrm>
              <a:off x="5476935" y="6567051"/>
              <a:ext cx="360" cy="360"/>
            </p14:xfrm>
          </p:contentPart>
        </mc:Choice>
        <mc:Fallback xmlns="">
          <p:pic>
            <p:nvPicPr>
              <p:cNvPr id="84" name="筆跡 83">
                <a:extLst>
                  <a:ext uri="{FF2B5EF4-FFF2-40B4-BE49-F238E27FC236}">
                    <a16:creationId xmlns:a16="http://schemas.microsoft.com/office/drawing/2014/main" id="{7A29DC62-6682-C0CB-26D0-73402DBAB5A8}"/>
                  </a:ext>
                </a:extLst>
              </p:cNvPr>
              <p:cNvPicPr/>
              <p:nvPr/>
            </p:nvPicPr>
            <p:blipFill>
              <a:blip r:embed="rId61"/>
              <a:stretch>
                <a:fillRect/>
              </a:stretch>
            </p:blipFill>
            <p:spPr>
              <a:xfrm>
                <a:off x="5423295" y="6459051"/>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21">
            <p14:nvContentPartPr>
              <p14:cNvPr id="85" name="筆跡 84">
                <a:extLst>
                  <a:ext uri="{FF2B5EF4-FFF2-40B4-BE49-F238E27FC236}">
                    <a16:creationId xmlns:a16="http://schemas.microsoft.com/office/drawing/2014/main" id="{C3A6128F-902C-C5F0-375C-7DACC6AE2F17}"/>
                  </a:ext>
                </a:extLst>
              </p14:cNvPr>
              <p14:cNvContentPartPr/>
              <p14:nvPr/>
            </p14:nvContentPartPr>
            <p14:xfrm>
              <a:off x="3555975" y="6576051"/>
              <a:ext cx="360" cy="360"/>
            </p14:xfrm>
          </p:contentPart>
        </mc:Choice>
        <mc:Fallback xmlns="">
          <p:pic>
            <p:nvPicPr>
              <p:cNvPr id="85" name="筆跡 84">
                <a:extLst>
                  <a:ext uri="{FF2B5EF4-FFF2-40B4-BE49-F238E27FC236}">
                    <a16:creationId xmlns:a16="http://schemas.microsoft.com/office/drawing/2014/main" id="{C3A6128F-902C-C5F0-375C-7DACC6AE2F17}"/>
                  </a:ext>
                </a:extLst>
              </p:cNvPr>
              <p:cNvPicPr/>
              <p:nvPr/>
            </p:nvPicPr>
            <p:blipFill>
              <a:blip r:embed="rId61"/>
              <a:stretch>
                <a:fillRect/>
              </a:stretch>
            </p:blipFill>
            <p:spPr>
              <a:xfrm>
                <a:off x="3501975" y="6468051"/>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86" name="筆跡 85">
                <a:extLst>
                  <a:ext uri="{FF2B5EF4-FFF2-40B4-BE49-F238E27FC236}">
                    <a16:creationId xmlns:a16="http://schemas.microsoft.com/office/drawing/2014/main" id="{C98116C9-E6A3-5EE3-3706-E8E7F4BD8D03}"/>
                  </a:ext>
                </a:extLst>
              </p14:cNvPr>
              <p14:cNvContentPartPr/>
              <p14:nvPr/>
            </p14:nvContentPartPr>
            <p14:xfrm>
              <a:off x="3561375" y="6637251"/>
              <a:ext cx="3960" cy="3960"/>
            </p14:xfrm>
          </p:contentPart>
        </mc:Choice>
        <mc:Fallback xmlns="">
          <p:pic>
            <p:nvPicPr>
              <p:cNvPr id="86" name="筆跡 85">
                <a:extLst>
                  <a:ext uri="{FF2B5EF4-FFF2-40B4-BE49-F238E27FC236}">
                    <a16:creationId xmlns:a16="http://schemas.microsoft.com/office/drawing/2014/main" id="{C98116C9-E6A3-5EE3-3706-E8E7F4BD8D03}"/>
                  </a:ext>
                </a:extLst>
              </p:cNvPr>
              <p:cNvPicPr/>
              <p:nvPr/>
            </p:nvPicPr>
            <p:blipFill>
              <a:blip r:embed="rId123"/>
              <a:stretch>
                <a:fillRect/>
              </a:stretch>
            </p:blipFill>
            <p:spPr>
              <a:xfrm>
                <a:off x="3507375" y="6529251"/>
                <a:ext cx="111600" cy="21960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87" name="筆跡 86">
                <a:extLst>
                  <a:ext uri="{FF2B5EF4-FFF2-40B4-BE49-F238E27FC236}">
                    <a16:creationId xmlns:a16="http://schemas.microsoft.com/office/drawing/2014/main" id="{A966A038-1DB6-5C13-23B4-12C97CBBA830}"/>
                  </a:ext>
                </a:extLst>
              </p14:cNvPr>
              <p14:cNvContentPartPr/>
              <p14:nvPr/>
            </p14:nvContentPartPr>
            <p14:xfrm>
              <a:off x="3564975" y="6585411"/>
              <a:ext cx="360" cy="360"/>
            </p14:xfrm>
          </p:contentPart>
        </mc:Choice>
        <mc:Fallback xmlns="">
          <p:pic>
            <p:nvPicPr>
              <p:cNvPr id="87" name="筆跡 86">
                <a:extLst>
                  <a:ext uri="{FF2B5EF4-FFF2-40B4-BE49-F238E27FC236}">
                    <a16:creationId xmlns:a16="http://schemas.microsoft.com/office/drawing/2014/main" id="{A966A038-1DB6-5C13-23B4-12C97CBBA830}"/>
                  </a:ext>
                </a:extLst>
              </p:cNvPr>
              <p:cNvPicPr/>
              <p:nvPr/>
            </p:nvPicPr>
            <p:blipFill>
              <a:blip r:embed="rId61"/>
              <a:stretch>
                <a:fillRect/>
              </a:stretch>
            </p:blipFill>
            <p:spPr>
              <a:xfrm>
                <a:off x="3510975" y="6477771"/>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25">
            <p14:nvContentPartPr>
              <p14:cNvPr id="88" name="筆跡 87">
                <a:extLst>
                  <a:ext uri="{FF2B5EF4-FFF2-40B4-BE49-F238E27FC236}">
                    <a16:creationId xmlns:a16="http://schemas.microsoft.com/office/drawing/2014/main" id="{F566A0E1-C1CD-9EC0-6DA4-76D2F193F563}"/>
                  </a:ext>
                </a:extLst>
              </p14:cNvPr>
              <p14:cNvContentPartPr/>
              <p14:nvPr/>
            </p14:nvContentPartPr>
            <p14:xfrm>
              <a:off x="8524695" y="6461571"/>
              <a:ext cx="2469600" cy="32040"/>
            </p14:xfrm>
          </p:contentPart>
        </mc:Choice>
        <mc:Fallback xmlns="">
          <p:pic>
            <p:nvPicPr>
              <p:cNvPr id="88" name="筆跡 87">
                <a:extLst>
                  <a:ext uri="{FF2B5EF4-FFF2-40B4-BE49-F238E27FC236}">
                    <a16:creationId xmlns:a16="http://schemas.microsoft.com/office/drawing/2014/main" id="{F566A0E1-C1CD-9EC0-6DA4-76D2F193F563}"/>
                  </a:ext>
                </a:extLst>
              </p:cNvPr>
              <p:cNvPicPr/>
              <p:nvPr/>
            </p:nvPicPr>
            <p:blipFill>
              <a:blip r:embed="rId126"/>
              <a:stretch>
                <a:fillRect/>
              </a:stretch>
            </p:blipFill>
            <p:spPr>
              <a:xfrm>
                <a:off x="8471055" y="6353931"/>
                <a:ext cx="2577240" cy="247680"/>
              </a:xfrm>
              <a:prstGeom prst="rect">
                <a:avLst/>
              </a:prstGeom>
            </p:spPr>
          </p:pic>
        </mc:Fallback>
      </mc:AlternateContent>
      <mc:AlternateContent xmlns:mc="http://schemas.openxmlformats.org/markup-compatibility/2006" xmlns:p14="http://schemas.microsoft.com/office/powerpoint/2010/main">
        <mc:Choice Requires="p14">
          <p:contentPart p14:bwMode="auto" r:id="rId127">
            <p14:nvContentPartPr>
              <p14:cNvPr id="89" name="筆跡 88">
                <a:extLst>
                  <a:ext uri="{FF2B5EF4-FFF2-40B4-BE49-F238E27FC236}">
                    <a16:creationId xmlns:a16="http://schemas.microsoft.com/office/drawing/2014/main" id="{FB3BAFD5-8362-2C8A-5FE1-42C6C7C9DA2C}"/>
                  </a:ext>
                </a:extLst>
              </p14:cNvPr>
              <p14:cNvContentPartPr/>
              <p14:nvPr/>
            </p14:nvContentPartPr>
            <p14:xfrm>
              <a:off x="8524695" y="6370131"/>
              <a:ext cx="2400840" cy="60120"/>
            </p14:xfrm>
          </p:contentPart>
        </mc:Choice>
        <mc:Fallback xmlns="">
          <p:pic>
            <p:nvPicPr>
              <p:cNvPr id="89" name="筆跡 88">
                <a:extLst>
                  <a:ext uri="{FF2B5EF4-FFF2-40B4-BE49-F238E27FC236}">
                    <a16:creationId xmlns:a16="http://schemas.microsoft.com/office/drawing/2014/main" id="{FB3BAFD5-8362-2C8A-5FE1-42C6C7C9DA2C}"/>
                  </a:ext>
                </a:extLst>
              </p:cNvPr>
              <p:cNvPicPr/>
              <p:nvPr/>
            </p:nvPicPr>
            <p:blipFill>
              <a:blip r:embed="rId128"/>
              <a:stretch>
                <a:fillRect/>
              </a:stretch>
            </p:blipFill>
            <p:spPr>
              <a:xfrm>
                <a:off x="8471055" y="6262491"/>
                <a:ext cx="2508480" cy="275760"/>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91" name="筆跡 90">
                <a:extLst>
                  <a:ext uri="{FF2B5EF4-FFF2-40B4-BE49-F238E27FC236}">
                    <a16:creationId xmlns:a16="http://schemas.microsoft.com/office/drawing/2014/main" id="{C50DF4FE-ACB9-9B57-8F62-C8DDE68C5FCF}"/>
                  </a:ext>
                </a:extLst>
              </p14:cNvPr>
              <p14:cNvContentPartPr/>
              <p14:nvPr/>
            </p14:nvContentPartPr>
            <p14:xfrm>
              <a:off x="1468335" y="4774971"/>
              <a:ext cx="360" cy="360"/>
            </p14:xfrm>
          </p:contentPart>
        </mc:Choice>
        <mc:Fallback xmlns="">
          <p:pic>
            <p:nvPicPr>
              <p:cNvPr id="91" name="筆跡 90">
                <a:extLst>
                  <a:ext uri="{FF2B5EF4-FFF2-40B4-BE49-F238E27FC236}">
                    <a16:creationId xmlns:a16="http://schemas.microsoft.com/office/drawing/2014/main" id="{C50DF4FE-ACB9-9B57-8F62-C8DDE68C5FCF}"/>
                  </a:ext>
                </a:extLst>
              </p:cNvPr>
              <p:cNvPicPr/>
              <p:nvPr/>
            </p:nvPicPr>
            <p:blipFill>
              <a:blip r:embed="rId130"/>
              <a:stretch>
                <a:fillRect/>
              </a:stretch>
            </p:blipFill>
            <p:spPr>
              <a:xfrm>
                <a:off x="1414335" y="4667331"/>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92" name="筆跡 91">
                <a:extLst>
                  <a:ext uri="{FF2B5EF4-FFF2-40B4-BE49-F238E27FC236}">
                    <a16:creationId xmlns:a16="http://schemas.microsoft.com/office/drawing/2014/main" id="{E25EECE1-18DB-F229-6F23-36290BF2BE14}"/>
                  </a:ext>
                </a:extLst>
              </p14:cNvPr>
              <p14:cNvContentPartPr/>
              <p14:nvPr/>
            </p14:nvContentPartPr>
            <p14:xfrm>
              <a:off x="1468335" y="4802691"/>
              <a:ext cx="360" cy="589680"/>
            </p14:xfrm>
          </p:contentPart>
        </mc:Choice>
        <mc:Fallback xmlns="">
          <p:pic>
            <p:nvPicPr>
              <p:cNvPr id="92" name="筆跡 91">
                <a:extLst>
                  <a:ext uri="{FF2B5EF4-FFF2-40B4-BE49-F238E27FC236}">
                    <a16:creationId xmlns:a16="http://schemas.microsoft.com/office/drawing/2014/main" id="{E25EECE1-18DB-F229-6F23-36290BF2BE14}"/>
                  </a:ext>
                </a:extLst>
              </p:cNvPr>
              <p:cNvPicPr/>
              <p:nvPr/>
            </p:nvPicPr>
            <p:blipFill>
              <a:blip r:embed="rId132"/>
              <a:stretch>
                <a:fillRect/>
              </a:stretch>
            </p:blipFill>
            <p:spPr>
              <a:xfrm>
                <a:off x="1414335" y="4694691"/>
                <a:ext cx="108000" cy="805320"/>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93" name="筆跡 92">
                <a:extLst>
                  <a:ext uri="{FF2B5EF4-FFF2-40B4-BE49-F238E27FC236}">
                    <a16:creationId xmlns:a16="http://schemas.microsoft.com/office/drawing/2014/main" id="{4DE9404F-4A7E-D185-877F-110A5A413876}"/>
                  </a:ext>
                </a:extLst>
              </p14:cNvPr>
              <p14:cNvContentPartPr/>
              <p14:nvPr/>
            </p14:nvContentPartPr>
            <p14:xfrm>
              <a:off x="1477695" y="4754451"/>
              <a:ext cx="398520" cy="70920"/>
            </p14:xfrm>
          </p:contentPart>
        </mc:Choice>
        <mc:Fallback xmlns="">
          <p:pic>
            <p:nvPicPr>
              <p:cNvPr id="93" name="筆跡 92">
                <a:extLst>
                  <a:ext uri="{FF2B5EF4-FFF2-40B4-BE49-F238E27FC236}">
                    <a16:creationId xmlns:a16="http://schemas.microsoft.com/office/drawing/2014/main" id="{4DE9404F-4A7E-D185-877F-110A5A413876}"/>
                  </a:ext>
                </a:extLst>
              </p:cNvPr>
              <p:cNvPicPr/>
              <p:nvPr/>
            </p:nvPicPr>
            <p:blipFill>
              <a:blip r:embed="rId134"/>
              <a:stretch>
                <a:fillRect/>
              </a:stretch>
            </p:blipFill>
            <p:spPr>
              <a:xfrm>
                <a:off x="1424055" y="4646811"/>
                <a:ext cx="506160" cy="286560"/>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94" name="筆跡 93">
                <a:extLst>
                  <a:ext uri="{FF2B5EF4-FFF2-40B4-BE49-F238E27FC236}">
                    <a16:creationId xmlns:a16="http://schemas.microsoft.com/office/drawing/2014/main" id="{F9664378-8AF3-2C5A-56B3-96776A7452F3}"/>
                  </a:ext>
                </a:extLst>
              </p14:cNvPr>
              <p14:cNvContentPartPr/>
              <p14:nvPr/>
            </p14:nvContentPartPr>
            <p14:xfrm>
              <a:off x="1717815" y="4774251"/>
              <a:ext cx="682920" cy="29520"/>
            </p14:xfrm>
          </p:contentPart>
        </mc:Choice>
        <mc:Fallback xmlns="">
          <p:pic>
            <p:nvPicPr>
              <p:cNvPr id="94" name="筆跡 93">
                <a:extLst>
                  <a:ext uri="{FF2B5EF4-FFF2-40B4-BE49-F238E27FC236}">
                    <a16:creationId xmlns:a16="http://schemas.microsoft.com/office/drawing/2014/main" id="{F9664378-8AF3-2C5A-56B3-96776A7452F3}"/>
                  </a:ext>
                </a:extLst>
              </p:cNvPr>
              <p:cNvPicPr/>
              <p:nvPr/>
            </p:nvPicPr>
            <p:blipFill>
              <a:blip r:embed="rId136"/>
              <a:stretch>
                <a:fillRect/>
              </a:stretch>
            </p:blipFill>
            <p:spPr>
              <a:xfrm>
                <a:off x="1664175" y="4666611"/>
                <a:ext cx="790560" cy="245160"/>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95" name="筆跡 94">
                <a:extLst>
                  <a:ext uri="{FF2B5EF4-FFF2-40B4-BE49-F238E27FC236}">
                    <a16:creationId xmlns:a16="http://schemas.microsoft.com/office/drawing/2014/main" id="{19ADE974-6E1A-6913-2433-DF9126F8ECB2}"/>
                  </a:ext>
                </a:extLst>
              </p14:cNvPr>
              <p14:cNvContentPartPr/>
              <p14:nvPr/>
            </p14:nvContentPartPr>
            <p14:xfrm>
              <a:off x="2355375" y="4839771"/>
              <a:ext cx="37080" cy="590040"/>
            </p14:xfrm>
          </p:contentPart>
        </mc:Choice>
        <mc:Fallback xmlns="">
          <p:pic>
            <p:nvPicPr>
              <p:cNvPr id="95" name="筆跡 94">
                <a:extLst>
                  <a:ext uri="{FF2B5EF4-FFF2-40B4-BE49-F238E27FC236}">
                    <a16:creationId xmlns:a16="http://schemas.microsoft.com/office/drawing/2014/main" id="{19ADE974-6E1A-6913-2433-DF9126F8ECB2}"/>
                  </a:ext>
                </a:extLst>
              </p:cNvPr>
              <p:cNvPicPr/>
              <p:nvPr/>
            </p:nvPicPr>
            <p:blipFill>
              <a:blip r:embed="rId138"/>
              <a:stretch>
                <a:fillRect/>
              </a:stretch>
            </p:blipFill>
            <p:spPr>
              <a:xfrm>
                <a:off x="2301375" y="4731771"/>
                <a:ext cx="144720" cy="805680"/>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96" name="筆跡 95">
                <a:extLst>
                  <a:ext uri="{FF2B5EF4-FFF2-40B4-BE49-F238E27FC236}">
                    <a16:creationId xmlns:a16="http://schemas.microsoft.com/office/drawing/2014/main" id="{6A6A9F8A-E07C-7BA3-17F2-718FA45EC26E}"/>
                  </a:ext>
                </a:extLst>
              </p14:cNvPr>
              <p14:cNvContentPartPr/>
              <p14:nvPr/>
            </p14:nvContentPartPr>
            <p14:xfrm>
              <a:off x="1457895" y="4750131"/>
              <a:ext cx="886320" cy="637200"/>
            </p14:xfrm>
          </p:contentPart>
        </mc:Choice>
        <mc:Fallback xmlns="">
          <p:pic>
            <p:nvPicPr>
              <p:cNvPr id="96" name="筆跡 95">
                <a:extLst>
                  <a:ext uri="{FF2B5EF4-FFF2-40B4-BE49-F238E27FC236}">
                    <a16:creationId xmlns:a16="http://schemas.microsoft.com/office/drawing/2014/main" id="{6A6A9F8A-E07C-7BA3-17F2-718FA45EC26E}"/>
                  </a:ext>
                </a:extLst>
              </p:cNvPr>
              <p:cNvPicPr/>
              <p:nvPr/>
            </p:nvPicPr>
            <p:blipFill>
              <a:blip r:embed="rId140"/>
              <a:stretch>
                <a:fillRect/>
              </a:stretch>
            </p:blipFill>
            <p:spPr>
              <a:xfrm>
                <a:off x="1403895" y="4642131"/>
                <a:ext cx="993960" cy="852840"/>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97" name="筆跡 96">
                <a:extLst>
                  <a:ext uri="{FF2B5EF4-FFF2-40B4-BE49-F238E27FC236}">
                    <a16:creationId xmlns:a16="http://schemas.microsoft.com/office/drawing/2014/main" id="{BE3F1C56-0062-F39E-88E6-601F2B0738CD}"/>
                  </a:ext>
                </a:extLst>
              </p14:cNvPr>
              <p14:cNvContentPartPr/>
              <p14:nvPr/>
            </p14:nvContentPartPr>
            <p14:xfrm>
              <a:off x="1699455" y="5098251"/>
              <a:ext cx="360" cy="360"/>
            </p14:xfrm>
          </p:contentPart>
        </mc:Choice>
        <mc:Fallback xmlns="">
          <p:pic>
            <p:nvPicPr>
              <p:cNvPr id="97" name="筆跡 96">
                <a:extLst>
                  <a:ext uri="{FF2B5EF4-FFF2-40B4-BE49-F238E27FC236}">
                    <a16:creationId xmlns:a16="http://schemas.microsoft.com/office/drawing/2014/main" id="{BE3F1C56-0062-F39E-88E6-601F2B0738CD}"/>
                  </a:ext>
                </a:extLst>
              </p:cNvPr>
              <p:cNvPicPr/>
              <p:nvPr/>
            </p:nvPicPr>
            <p:blipFill>
              <a:blip r:embed="rId130"/>
              <a:stretch>
                <a:fillRect/>
              </a:stretch>
            </p:blipFill>
            <p:spPr>
              <a:xfrm>
                <a:off x="1645455" y="4990611"/>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98" name="筆跡 97">
                <a:extLst>
                  <a:ext uri="{FF2B5EF4-FFF2-40B4-BE49-F238E27FC236}">
                    <a16:creationId xmlns:a16="http://schemas.microsoft.com/office/drawing/2014/main" id="{BD38D485-9813-3670-F77A-3FEEE34B0102}"/>
                  </a:ext>
                </a:extLst>
              </p14:cNvPr>
              <p14:cNvContentPartPr/>
              <p14:nvPr/>
            </p14:nvContentPartPr>
            <p14:xfrm>
              <a:off x="2493615" y="2613891"/>
              <a:ext cx="9720" cy="149760"/>
            </p14:xfrm>
          </p:contentPart>
        </mc:Choice>
        <mc:Fallback xmlns="">
          <p:pic>
            <p:nvPicPr>
              <p:cNvPr id="98" name="筆跡 97">
                <a:extLst>
                  <a:ext uri="{FF2B5EF4-FFF2-40B4-BE49-F238E27FC236}">
                    <a16:creationId xmlns:a16="http://schemas.microsoft.com/office/drawing/2014/main" id="{BD38D485-9813-3670-F77A-3FEEE34B0102}"/>
                  </a:ext>
                </a:extLst>
              </p:cNvPr>
              <p:cNvPicPr/>
              <p:nvPr/>
            </p:nvPicPr>
            <p:blipFill>
              <a:blip r:embed="rId143"/>
              <a:stretch>
                <a:fillRect/>
              </a:stretch>
            </p:blipFill>
            <p:spPr>
              <a:xfrm>
                <a:off x="2439615" y="2505891"/>
                <a:ext cx="117360" cy="36540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99" name="筆跡 98">
                <a:extLst>
                  <a:ext uri="{FF2B5EF4-FFF2-40B4-BE49-F238E27FC236}">
                    <a16:creationId xmlns:a16="http://schemas.microsoft.com/office/drawing/2014/main" id="{389F1A24-13BF-6DA8-7CAD-AE379F6ADD2C}"/>
                  </a:ext>
                </a:extLst>
              </p14:cNvPr>
              <p14:cNvContentPartPr/>
              <p14:nvPr/>
            </p14:nvContentPartPr>
            <p14:xfrm>
              <a:off x="2543655" y="2566371"/>
              <a:ext cx="893520" cy="200520"/>
            </p14:xfrm>
          </p:contentPart>
        </mc:Choice>
        <mc:Fallback xmlns="">
          <p:pic>
            <p:nvPicPr>
              <p:cNvPr id="99" name="筆跡 98">
                <a:extLst>
                  <a:ext uri="{FF2B5EF4-FFF2-40B4-BE49-F238E27FC236}">
                    <a16:creationId xmlns:a16="http://schemas.microsoft.com/office/drawing/2014/main" id="{389F1A24-13BF-6DA8-7CAD-AE379F6ADD2C}"/>
                  </a:ext>
                </a:extLst>
              </p:cNvPr>
              <p:cNvPicPr/>
              <p:nvPr/>
            </p:nvPicPr>
            <p:blipFill>
              <a:blip r:embed="rId145"/>
              <a:stretch>
                <a:fillRect/>
              </a:stretch>
            </p:blipFill>
            <p:spPr>
              <a:xfrm>
                <a:off x="2490015" y="2458371"/>
                <a:ext cx="1001160" cy="41616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63" name="筆跡 62">
                <a:extLst>
                  <a:ext uri="{FF2B5EF4-FFF2-40B4-BE49-F238E27FC236}">
                    <a16:creationId xmlns:a16="http://schemas.microsoft.com/office/drawing/2014/main" id="{36101172-D4FE-CEB6-CACD-59120F3B5108}"/>
                  </a:ext>
                </a:extLst>
              </p14:cNvPr>
              <p14:cNvContentPartPr/>
              <p14:nvPr/>
            </p14:nvContentPartPr>
            <p14:xfrm>
              <a:off x="2511975" y="4044171"/>
              <a:ext cx="910080" cy="30600"/>
            </p14:xfrm>
          </p:contentPart>
        </mc:Choice>
        <mc:Fallback xmlns="">
          <p:pic>
            <p:nvPicPr>
              <p:cNvPr id="63" name="筆跡 62">
                <a:extLst>
                  <a:ext uri="{FF2B5EF4-FFF2-40B4-BE49-F238E27FC236}">
                    <a16:creationId xmlns:a16="http://schemas.microsoft.com/office/drawing/2014/main" id="{36101172-D4FE-CEB6-CACD-59120F3B5108}"/>
                  </a:ext>
                </a:extLst>
              </p:cNvPr>
              <p:cNvPicPr/>
              <p:nvPr/>
            </p:nvPicPr>
            <p:blipFill>
              <a:blip r:embed="rId147"/>
              <a:stretch>
                <a:fillRect/>
              </a:stretch>
            </p:blipFill>
            <p:spPr>
              <a:xfrm>
                <a:off x="2458335" y="3936171"/>
                <a:ext cx="1017720" cy="24624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90" name="筆跡 89">
                <a:extLst>
                  <a:ext uri="{FF2B5EF4-FFF2-40B4-BE49-F238E27FC236}">
                    <a16:creationId xmlns:a16="http://schemas.microsoft.com/office/drawing/2014/main" id="{AC3CE242-4DF0-B675-5E9D-966E6AF856BB}"/>
                  </a:ext>
                </a:extLst>
              </p14:cNvPr>
              <p14:cNvContentPartPr/>
              <p14:nvPr/>
            </p14:nvContentPartPr>
            <p14:xfrm>
              <a:off x="2816895" y="4054611"/>
              <a:ext cx="360" cy="360"/>
            </p14:xfrm>
          </p:contentPart>
        </mc:Choice>
        <mc:Fallback xmlns="">
          <p:pic>
            <p:nvPicPr>
              <p:cNvPr id="90" name="筆跡 89">
                <a:extLst>
                  <a:ext uri="{FF2B5EF4-FFF2-40B4-BE49-F238E27FC236}">
                    <a16:creationId xmlns:a16="http://schemas.microsoft.com/office/drawing/2014/main" id="{AC3CE242-4DF0-B675-5E9D-966E6AF856BB}"/>
                  </a:ext>
                </a:extLst>
              </p:cNvPr>
              <p:cNvPicPr/>
              <p:nvPr/>
            </p:nvPicPr>
            <p:blipFill>
              <a:blip r:embed="rId149"/>
              <a:stretch>
                <a:fillRect/>
              </a:stretch>
            </p:blipFill>
            <p:spPr>
              <a:xfrm>
                <a:off x="2762895" y="3946611"/>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100" name="筆跡 99">
                <a:extLst>
                  <a:ext uri="{FF2B5EF4-FFF2-40B4-BE49-F238E27FC236}">
                    <a16:creationId xmlns:a16="http://schemas.microsoft.com/office/drawing/2014/main" id="{958E0D5F-B73A-1F44-9B25-4ACE65DEA0B0}"/>
                  </a:ext>
                </a:extLst>
              </p14:cNvPr>
              <p14:cNvContentPartPr/>
              <p14:nvPr/>
            </p14:nvContentPartPr>
            <p14:xfrm>
              <a:off x="2511975" y="4051011"/>
              <a:ext cx="360" cy="3960"/>
            </p14:xfrm>
          </p:contentPart>
        </mc:Choice>
        <mc:Fallback xmlns="">
          <p:pic>
            <p:nvPicPr>
              <p:cNvPr id="100" name="筆跡 99">
                <a:extLst>
                  <a:ext uri="{FF2B5EF4-FFF2-40B4-BE49-F238E27FC236}">
                    <a16:creationId xmlns:a16="http://schemas.microsoft.com/office/drawing/2014/main" id="{958E0D5F-B73A-1F44-9B25-4ACE65DEA0B0}"/>
                  </a:ext>
                </a:extLst>
              </p:cNvPr>
              <p:cNvPicPr/>
              <p:nvPr/>
            </p:nvPicPr>
            <p:blipFill>
              <a:blip r:embed="rId151"/>
              <a:stretch>
                <a:fillRect/>
              </a:stretch>
            </p:blipFill>
            <p:spPr>
              <a:xfrm>
                <a:off x="2458335" y="3943011"/>
                <a:ext cx="108000" cy="21960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101" name="筆跡 100">
                <a:extLst>
                  <a:ext uri="{FF2B5EF4-FFF2-40B4-BE49-F238E27FC236}">
                    <a16:creationId xmlns:a16="http://schemas.microsoft.com/office/drawing/2014/main" id="{2F5D9558-607A-42F6-15CB-E67ED54805DD}"/>
                  </a:ext>
                </a:extLst>
              </p14:cNvPr>
              <p14:cNvContentPartPr/>
              <p14:nvPr/>
            </p14:nvContentPartPr>
            <p14:xfrm>
              <a:off x="2511975" y="4193211"/>
              <a:ext cx="360" cy="360"/>
            </p14:xfrm>
          </p:contentPart>
        </mc:Choice>
        <mc:Fallback xmlns="">
          <p:pic>
            <p:nvPicPr>
              <p:cNvPr id="101" name="筆跡 100">
                <a:extLst>
                  <a:ext uri="{FF2B5EF4-FFF2-40B4-BE49-F238E27FC236}">
                    <a16:creationId xmlns:a16="http://schemas.microsoft.com/office/drawing/2014/main" id="{2F5D9558-607A-42F6-15CB-E67ED54805DD}"/>
                  </a:ext>
                </a:extLst>
              </p:cNvPr>
              <p:cNvPicPr/>
              <p:nvPr/>
            </p:nvPicPr>
            <p:blipFill>
              <a:blip r:embed="rId149"/>
              <a:stretch>
                <a:fillRect/>
              </a:stretch>
            </p:blipFill>
            <p:spPr>
              <a:xfrm>
                <a:off x="2458335" y="4085211"/>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53">
            <p14:nvContentPartPr>
              <p14:cNvPr id="102" name="筆跡 101">
                <a:extLst>
                  <a:ext uri="{FF2B5EF4-FFF2-40B4-BE49-F238E27FC236}">
                    <a16:creationId xmlns:a16="http://schemas.microsoft.com/office/drawing/2014/main" id="{87E20781-87B9-86A3-7AA0-66828A4BF2A5}"/>
                  </a:ext>
                </a:extLst>
              </p14:cNvPr>
              <p14:cNvContentPartPr/>
              <p14:nvPr/>
            </p14:nvContentPartPr>
            <p14:xfrm>
              <a:off x="2502975" y="4350171"/>
              <a:ext cx="3960" cy="360"/>
            </p14:xfrm>
          </p:contentPart>
        </mc:Choice>
        <mc:Fallback xmlns="">
          <p:pic>
            <p:nvPicPr>
              <p:cNvPr id="102" name="筆跡 101">
                <a:extLst>
                  <a:ext uri="{FF2B5EF4-FFF2-40B4-BE49-F238E27FC236}">
                    <a16:creationId xmlns:a16="http://schemas.microsoft.com/office/drawing/2014/main" id="{87E20781-87B9-86A3-7AA0-66828A4BF2A5}"/>
                  </a:ext>
                </a:extLst>
              </p:cNvPr>
              <p:cNvPicPr/>
              <p:nvPr/>
            </p:nvPicPr>
            <p:blipFill>
              <a:blip r:embed="rId154"/>
              <a:stretch>
                <a:fillRect/>
              </a:stretch>
            </p:blipFill>
            <p:spPr>
              <a:xfrm>
                <a:off x="2449335" y="4242531"/>
                <a:ext cx="1116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55">
            <p14:nvContentPartPr>
              <p14:cNvPr id="103" name="筆跡 102">
                <a:extLst>
                  <a:ext uri="{FF2B5EF4-FFF2-40B4-BE49-F238E27FC236}">
                    <a16:creationId xmlns:a16="http://schemas.microsoft.com/office/drawing/2014/main" id="{BCF728A0-BD69-5DF0-E5BF-1CDCC40CB1BF}"/>
                  </a:ext>
                </a:extLst>
              </p14:cNvPr>
              <p14:cNvContentPartPr/>
              <p14:nvPr/>
            </p14:nvContentPartPr>
            <p14:xfrm>
              <a:off x="2511975" y="4414611"/>
              <a:ext cx="360" cy="360"/>
            </p14:xfrm>
          </p:contentPart>
        </mc:Choice>
        <mc:Fallback xmlns="">
          <p:pic>
            <p:nvPicPr>
              <p:cNvPr id="103" name="筆跡 102">
                <a:extLst>
                  <a:ext uri="{FF2B5EF4-FFF2-40B4-BE49-F238E27FC236}">
                    <a16:creationId xmlns:a16="http://schemas.microsoft.com/office/drawing/2014/main" id="{BCF728A0-BD69-5DF0-E5BF-1CDCC40CB1BF}"/>
                  </a:ext>
                </a:extLst>
              </p:cNvPr>
              <p:cNvPicPr/>
              <p:nvPr/>
            </p:nvPicPr>
            <p:blipFill>
              <a:blip r:embed="rId149"/>
              <a:stretch>
                <a:fillRect/>
              </a:stretch>
            </p:blipFill>
            <p:spPr>
              <a:xfrm>
                <a:off x="2458335" y="4306971"/>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104" name="筆跡 103">
                <a:extLst>
                  <a:ext uri="{FF2B5EF4-FFF2-40B4-BE49-F238E27FC236}">
                    <a16:creationId xmlns:a16="http://schemas.microsoft.com/office/drawing/2014/main" id="{67836A9F-8404-090A-36B3-8A8C5D0D9F88}"/>
                  </a:ext>
                </a:extLst>
              </p14:cNvPr>
              <p14:cNvContentPartPr/>
              <p14:nvPr/>
            </p14:nvContentPartPr>
            <p14:xfrm>
              <a:off x="2502975" y="4534851"/>
              <a:ext cx="3960" cy="360"/>
            </p14:xfrm>
          </p:contentPart>
        </mc:Choice>
        <mc:Fallback xmlns="">
          <p:pic>
            <p:nvPicPr>
              <p:cNvPr id="104" name="筆跡 103">
                <a:extLst>
                  <a:ext uri="{FF2B5EF4-FFF2-40B4-BE49-F238E27FC236}">
                    <a16:creationId xmlns:a16="http://schemas.microsoft.com/office/drawing/2014/main" id="{67836A9F-8404-090A-36B3-8A8C5D0D9F88}"/>
                  </a:ext>
                </a:extLst>
              </p:cNvPr>
              <p:cNvPicPr/>
              <p:nvPr/>
            </p:nvPicPr>
            <p:blipFill>
              <a:blip r:embed="rId154"/>
              <a:stretch>
                <a:fillRect/>
              </a:stretch>
            </p:blipFill>
            <p:spPr>
              <a:xfrm>
                <a:off x="2449335" y="4427211"/>
                <a:ext cx="1116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57">
            <p14:nvContentPartPr>
              <p14:cNvPr id="105" name="筆跡 104">
                <a:extLst>
                  <a:ext uri="{FF2B5EF4-FFF2-40B4-BE49-F238E27FC236}">
                    <a16:creationId xmlns:a16="http://schemas.microsoft.com/office/drawing/2014/main" id="{56ED4526-9B3F-5E8D-AF87-6BE457407074}"/>
                  </a:ext>
                </a:extLst>
              </p14:cNvPr>
              <p14:cNvContentPartPr/>
              <p14:nvPr/>
            </p14:nvContentPartPr>
            <p14:xfrm>
              <a:off x="2549055" y="4510731"/>
              <a:ext cx="9720" cy="5760"/>
            </p14:xfrm>
          </p:contentPart>
        </mc:Choice>
        <mc:Fallback xmlns="">
          <p:pic>
            <p:nvPicPr>
              <p:cNvPr id="105" name="筆跡 104">
                <a:extLst>
                  <a:ext uri="{FF2B5EF4-FFF2-40B4-BE49-F238E27FC236}">
                    <a16:creationId xmlns:a16="http://schemas.microsoft.com/office/drawing/2014/main" id="{56ED4526-9B3F-5E8D-AF87-6BE457407074}"/>
                  </a:ext>
                </a:extLst>
              </p:cNvPr>
              <p:cNvPicPr/>
              <p:nvPr/>
            </p:nvPicPr>
            <p:blipFill>
              <a:blip r:embed="rId158"/>
              <a:stretch>
                <a:fillRect/>
              </a:stretch>
            </p:blipFill>
            <p:spPr>
              <a:xfrm>
                <a:off x="2495415" y="4403091"/>
                <a:ext cx="117360" cy="221400"/>
              </a:xfrm>
              <a:prstGeom prst="rect">
                <a:avLst/>
              </a:prstGeom>
            </p:spPr>
          </p:pic>
        </mc:Fallback>
      </mc:AlternateContent>
      <mc:AlternateContent xmlns:mc="http://schemas.openxmlformats.org/markup-compatibility/2006" xmlns:p14="http://schemas.microsoft.com/office/powerpoint/2010/main">
        <mc:Choice Requires="p14">
          <p:contentPart p14:bwMode="auto" r:id="rId159">
            <p14:nvContentPartPr>
              <p14:cNvPr id="106" name="筆跡 105">
                <a:extLst>
                  <a:ext uri="{FF2B5EF4-FFF2-40B4-BE49-F238E27FC236}">
                    <a16:creationId xmlns:a16="http://schemas.microsoft.com/office/drawing/2014/main" id="{9D3103FF-D5A3-DEB8-76A9-26115C1292C9}"/>
                  </a:ext>
                </a:extLst>
              </p14:cNvPr>
              <p14:cNvContentPartPr/>
              <p14:nvPr/>
            </p14:nvContentPartPr>
            <p14:xfrm>
              <a:off x="2567775" y="4488051"/>
              <a:ext cx="834840" cy="58320"/>
            </p14:xfrm>
          </p:contentPart>
        </mc:Choice>
        <mc:Fallback xmlns="">
          <p:pic>
            <p:nvPicPr>
              <p:cNvPr id="106" name="筆跡 105">
                <a:extLst>
                  <a:ext uri="{FF2B5EF4-FFF2-40B4-BE49-F238E27FC236}">
                    <a16:creationId xmlns:a16="http://schemas.microsoft.com/office/drawing/2014/main" id="{9D3103FF-D5A3-DEB8-76A9-26115C1292C9}"/>
                  </a:ext>
                </a:extLst>
              </p:cNvPr>
              <p:cNvPicPr/>
              <p:nvPr/>
            </p:nvPicPr>
            <p:blipFill>
              <a:blip r:embed="rId160"/>
              <a:stretch>
                <a:fillRect/>
              </a:stretch>
            </p:blipFill>
            <p:spPr>
              <a:xfrm>
                <a:off x="2513775" y="4380051"/>
                <a:ext cx="942480" cy="273960"/>
              </a:xfrm>
              <a:prstGeom prst="rect">
                <a:avLst/>
              </a:prstGeom>
            </p:spPr>
          </p:pic>
        </mc:Fallback>
      </mc:AlternateContent>
      <mc:AlternateContent xmlns:mc="http://schemas.openxmlformats.org/markup-compatibility/2006" xmlns:p14="http://schemas.microsoft.com/office/powerpoint/2010/main">
        <mc:Choice Requires="p14">
          <p:contentPart p14:bwMode="auto" r:id="rId161">
            <p14:nvContentPartPr>
              <p14:cNvPr id="107" name="筆跡 106">
                <a:extLst>
                  <a:ext uri="{FF2B5EF4-FFF2-40B4-BE49-F238E27FC236}">
                    <a16:creationId xmlns:a16="http://schemas.microsoft.com/office/drawing/2014/main" id="{404D0BD1-C328-8712-ED3E-F36488CC2C7C}"/>
                  </a:ext>
                </a:extLst>
              </p14:cNvPr>
              <p14:cNvContentPartPr/>
              <p14:nvPr/>
            </p14:nvContentPartPr>
            <p14:xfrm>
              <a:off x="3426375" y="4239291"/>
              <a:ext cx="360" cy="360"/>
            </p14:xfrm>
          </p:contentPart>
        </mc:Choice>
        <mc:Fallback xmlns="">
          <p:pic>
            <p:nvPicPr>
              <p:cNvPr id="107" name="筆跡 106">
                <a:extLst>
                  <a:ext uri="{FF2B5EF4-FFF2-40B4-BE49-F238E27FC236}">
                    <a16:creationId xmlns:a16="http://schemas.microsoft.com/office/drawing/2014/main" id="{404D0BD1-C328-8712-ED3E-F36488CC2C7C}"/>
                  </a:ext>
                </a:extLst>
              </p:cNvPr>
              <p:cNvPicPr/>
              <p:nvPr/>
            </p:nvPicPr>
            <p:blipFill>
              <a:blip r:embed="rId149"/>
              <a:stretch>
                <a:fillRect/>
              </a:stretch>
            </p:blipFill>
            <p:spPr>
              <a:xfrm>
                <a:off x="3372735" y="4131291"/>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108" name="筆跡 107">
                <a:extLst>
                  <a:ext uri="{FF2B5EF4-FFF2-40B4-BE49-F238E27FC236}">
                    <a16:creationId xmlns:a16="http://schemas.microsoft.com/office/drawing/2014/main" id="{D9671DF7-C70C-4F29-787D-EE947CED853B}"/>
                  </a:ext>
                </a:extLst>
              </p14:cNvPr>
              <p14:cNvContentPartPr/>
              <p14:nvPr/>
            </p14:nvContentPartPr>
            <p14:xfrm>
              <a:off x="3426375" y="4350171"/>
              <a:ext cx="360" cy="360"/>
            </p14:xfrm>
          </p:contentPart>
        </mc:Choice>
        <mc:Fallback xmlns="">
          <p:pic>
            <p:nvPicPr>
              <p:cNvPr id="108" name="筆跡 107">
                <a:extLst>
                  <a:ext uri="{FF2B5EF4-FFF2-40B4-BE49-F238E27FC236}">
                    <a16:creationId xmlns:a16="http://schemas.microsoft.com/office/drawing/2014/main" id="{D9671DF7-C70C-4F29-787D-EE947CED853B}"/>
                  </a:ext>
                </a:extLst>
              </p:cNvPr>
              <p:cNvPicPr/>
              <p:nvPr/>
            </p:nvPicPr>
            <p:blipFill>
              <a:blip r:embed="rId149"/>
              <a:stretch>
                <a:fillRect/>
              </a:stretch>
            </p:blipFill>
            <p:spPr>
              <a:xfrm>
                <a:off x="3372735" y="4242531"/>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63">
            <p14:nvContentPartPr>
              <p14:cNvPr id="109" name="筆跡 108">
                <a:extLst>
                  <a:ext uri="{FF2B5EF4-FFF2-40B4-BE49-F238E27FC236}">
                    <a16:creationId xmlns:a16="http://schemas.microsoft.com/office/drawing/2014/main" id="{DDF7E898-481D-FE9A-BED9-E1E4BA58257C}"/>
                  </a:ext>
                </a:extLst>
              </p14:cNvPr>
              <p14:cNvContentPartPr/>
              <p14:nvPr/>
            </p14:nvContentPartPr>
            <p14:xfrm>
              <a:off x="3426375" y="4497771"/>
              <a:ext cx="360" cy="360"/>
            </p14:xfrm>
          </p:contentPart>
        </mc:Choice>
        <mc:Fallback xmlns="">
          <p:pic>
            <p:nvPicPr>
              <p:cNvPr id="109" name="筆跡 108">
                <a:extLst>
                  <a:ext uri="{FF2B5EF4-FFF2-40B4-BE49-F238E27FC236}">
                    <a16:creationId xmlns:a16="http://schemas.microsoft.com/office/drawing/2014/main" id="{DDF7E898-481D-FE9A-BED9-E1E4BA58257C}"/>
                  </a:ext>
                </a:extLst>
              </p:cNvPr>
              <p:cNvPicPr/>
              <p:nvPr/>
            </p:nvPicPr>
            <p:blipFill>
              <a:blip r:embed="rId149"/>
              <a:stretch>
                <a:fillRect/>
              </a:stretch>
            </p:blipFill>
            <p:spPr>
              <a:xfrm>
                <a:off x="3372735" y="4390131"/>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110" name="筆跡 109">
                <a:extLst>
                  <a:ext uri="{FF2B5EF4-FFF2-40B4-BE49-F238E27FC236}">
                    <a16:creationId xmlns:a16="http://schemas.microsoft.com/office/drawing/2014/main" id="{4348D6D5-9A06-1E82-1102-FDF414B4F772}"/>
                  </a:ext>
                </a:extLst>
              </p14:cNvPr>
              <p14:cNvContentPartPr/>
              <p14:nvPr/>
            </p14:nvContentPartPr>
            <p14:xfrm>
              <a:off x="3435735" y="4544211"/>
              <a:ext cx="360" cy="360"/>
            </p14:xfrm>
          </p:contentPart>
        </mc:Choice>
        <mc:Fallback xmlns="">
          <p:pic>
            <p:nvPicPr>
              <p:cNvPr id="110" name="筆跡 109">
                <a:extLst>
                  <a:ext uri="{FF2B5EF4-FFF2-40B4-BE49-F238E27FC236}">
                    <a16:creationId xmlns:a16="http://schemas.microsoft.com/office/drawing/2014/main" id="{4348D6D5-9A06-1E82-1102-FDF414B4F772}"/>
                  </a:ext>
                </a:extLst>
              </p:cNvPr>
              <p:cNvPicPr/>
              <p:nvPr/>
            </p:nvPicPr>
            <p:blipFill>
              <a:blip r:embed="rId149"/>
              <a:stretch>
                <a:fillRect/>
              </a:stretch>
            </p:blipFill>
            <p:spPr>
              <a:xfrm>
                <a:off x="3382095" y="4436571"/>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65">
            <p14:nvContentPartPr>
              <p14:cNvPr id="111" name="筆跡 110">
                <a:extLst>
                  <a:ext uri="{FF2B5EF4-FFF2-40B4-BE49-F238E27FC236}">
                    <a16:creationId xmlns:a16="http://schemas.microsoft.com/office/drawing/2014/main" id="{5EF843A7-6476-076E-E46A-D424BE3A01AD}"/>
                  </a:ext>
                </a:extLst>
              </p14:cNvPr>
              <p14:cNvContentPartPr/>
              <p14:nvPr/>
            </p14:nvContentPartPr>
            <p14:xfrm>
              <a:off x="2587575" y="4224891"/>
              <a:ext cx="749160" cy="172080"/>
            </p14:xfrm>
          </p:contentPart>
        </mc:Choice>
        <mc:Fallback xmlns="">
          <p:pic>
            <p:nvPicPr>
              <p:cNvPr id="111" name="筆跡 110">
                <a:extLst>
                  <a:ext uri="{FF2B5EF4-FFF2-40B4-BE49-F238E27FC236}">
                    <a16:creationId xmlns:a16="http://schemas.microsoft.com/office/drawing/2014/main" id="{5EF843A7-6476-076E-E46A-D424BE3A01AD}"/>
                  </a:ext>
                </a:extLst>
              </p:cNvPr>
              <p:cNvPicPr/>
              <p:nvPr/>
            </p:nvPicPr>
            <p:blipFill>
              <a:blip r:embed="rId166"/>
              <a:stretch>
                <a:fillRect/>
              </a:stretch>
            </p:blipFill>
            <p:spPr>
              <a:xfrm>
                <a:off x="2533935" y="4116891"/>
                <a:ext cx="856800" cy="387720"/>
              </a:xfrm>
              <a:prstGeom prst="rect">
                <a:avLst/>
              </a:prstGeom>
            </p:spPr>
          </p:pic>
        </mc:Fallback>
      </mc:AlternateContent>
      <mc:AlternateContent xmlns:mc="http://schemas.openxmlformats.org/markup-compatibility/2006" xmlns:p14="http://schemas.microsoft.com/office/powerpoint/2010/main">
        <mc:Choice Requires="p14">
          <p:contentPart p14:bwMode="auto" r:id="rId167">
            <p14:nvContentPartPr>
              <p14:cNvPr id="112" name="筆跡 111">
                <a:extLst>
                  <a:ext uri="{FF2B5EF4-FFF2-40B4-BE49-F238E27FC236}">
                    <a16:creationId xmlns:a16="http://schemas.microsoft.com/office/drawing/2014/main" id="{F3AA177E-9F5B-8E45-DFAE-6EBF465C52D8}"/>
                  </a:ext>
                </a:extLst>
              </p14:cNvPr>
              <p14:cNvContentPartPr/>
              <p14:nvPr/>
            </p14:nvContentPartPr>
            <p14:xfrm>
              <a:off x="2502975" y="4054611"/>
              <a:ext cx="360" cy="360"/>
            </p14:xfrm>
          </p:contentPart>
        </mc:Choice>
        <mc:Fallback xmlns="">
          <p:pic>
            <p:nvPicPr>
              <p:cNvPr id="112" name="筆跡 111">
                <a:extLst>
                  <a:ext uri="{FF2B5EF4-FFF2-40B4-BE49-F238E27FC236}">
                    <a16:creationId xmlns:a16="http://schemas.microsoft.com/office/drawing/2014/main" id="{F3AA177E-9F5B-8E45-DFAE-6EBF465C52D8}"/>
                  </a:ext>
                </a:extLst>
              </p:cNvPr>
              <p:cNvPicPr/>
              <p:nvPr/>
            </p:nvPicPr>
            <p:blipFill>
              <a:blip r:embed="rId149"/>
              <a:stretch>
                <a:fillRect/>
              </a:stretch>
            </p:blipFill>
            <p:spPr>
              <a:xfrm>
                <a:off x="2449335" y="3946611"/>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113" name="筆跡 112">
                <a:extLst>
                  <a:ext uri="{FF2B5EF4-FFF2-40B4-BE49-F238E27FC236}">
                    <a16:creationId xmlns:a16="http://schemas.microsoft.com/office/drawing/2014/main" id="{30BB6CA8-369C-CF72-33A0-346DBDA262B0}"/>
                  </a:ext>
                </a:extLst>
              </p14:cNvPr>
              <p14:cNvContentPartPr/>
              <p14:nvPr/>
            </p14:nvContentPartPr>
            <p14:xfrm>
              <a:off x="2733735" y="4045611"/>
              <a:ext cx="360" cy="360"/>
            </p14:xfrm>
          </p:contentPart>
        </mc:Choice>
        <mc:Fallback xmlns="">
          <p:pic>
            <p:nvPicPr>
              <p:cNvPr id="113" name="筆跡 112">
                <a:extLst>
                  <a:ext uri="{FF2B5EF4-FFF2-40B4-BE49-F238E27FC236}">
                    <a16:creationId xmlns:a16="http://schemas.microsoft.com/office/drawing/2014/main" id="{30BB6CA8-369C-CF72-33A0-346DBDA262B0}"/>
                  </a:ext>
                </a:extLst>
              </p:cNvPr>
              <p:cNvPicPr/>
              <p:nvPr/>
            </p:nvPicPr>
            <p:blipFill>
              <a:blip r:embed="rId149"/>
              <a:stretch>
                <a:fillRect/>
              </a:stretch>
            </p:blipFill>
            <p:spPr>
              <a:xfrm>
                <a:off x="2680095" y="3937611"/>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69">
            <p14:nvContentPartPr>
              <p14:cNvPr id="114" name="筆跡 113">
                <a:extLst>
                  <a:ext uri="{FF2B5EF4-FFF2-40B4-BE49-F238E27FC236}">
                    <a16:creationId xmlns:a16="http://schemas.microsoft.com/office/drawing/2014/main" id="{F7E90751-0C9F-598E-F45E-EBF62CBC89F6}"/>
                  </a:ext>
                </a:extLst>
              </p14:cNvPr>
              <p14:cNvContentPartPr/>
              <p14:nvPr/>
            </p14:nvContentPartPr>
            <p14:xfrm>
              <a:off x="2493615" y="4211571"/>
              <a:ext cx="360" cy="360"/>
            </p14:xfrm>
          </p:contentPart>
        </mc:Choice>
        <mc:Fallback xmlns="">
          <p:pic>
            <p:nvPicPr>
              <p:cNvPr id="114" name="筆跡 113">
                <a:extLst>
                  <a:ext uri="{FF2B5EF4-FFF2-40B4-BE49-F238E27FC236}">
                    <a16:creationId xmlns:a16="http://schemas.microsoft.com/office/drawing/2014/main" id="{F7E90751-0C9F-598E-F45E-EBF62CBC89F6}"/>
                  </a:ext>
                </a:extLst>
              </p:cNvPr>
              <p:cNvPicPr/>
              <p:nvPr/>
            </p:nvPicPr>
            <p:blipFill>
              <a:blip r:embed="rId149"/>
              <a:stretch>
                <a:fillRect/>
              </a:stretch>
            </p:blipFill>
            <p:spPr>
              <a:xfrm>
                <a:off x="2439615" y="4103931"/>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70">
            <p14:nvContentPartPr>
              <p14:cNvPr id="115" name="筆跡 114">
                <a:extLst>
                  <a:ext uri="{FF2B5EF4-FFF2-40B4-BE49-F238E27FC236}">
                    <a16:creationId xmlns:a16="http://schemas.microsoft.com/office/drawing/2014/main" id="{E50A7137-0146-A550-BB6F-39D5E3D14278}"/>
                  </a:ext>
                </a:extLst>
              </p14:cNvPr>
              <p14:cNvContentPartPr/>
              <p14:nvPr/>
            </p14:nvContentPartPr>
            <p14:xfrm>
              <a:off x="3010935" y="4239291"/>
              <a:ext cx="360" cy="360"/>
            </p14:xfrm>
          </p:contentPart>
        </mc:Choice>
        <mc:Fallback xmlns="">
          <p:pic>
            <p:nvPicPr>
              <p:cNvPr id="115" name="筆跡 114">
                <a:extLst>
                  <a:ext uri="{FF2B5EF4-FFF2-40B4-BE49-F238E27FC236}">
                    <a16:creationId xmlns:a16="http://schemas.microsoft.com/office/drawing/2014/main" id="{E50A7137-0146-A550-BB6F-39D5E3D14278}"/>
                  </a:ext>
                </a:extLst>
              </p:cNvPr>
              <p:cNvPicPr/>
              <p:nvPr/>
            </p:nvPicPr>
            <p:blipFill>
              <a:blip r:embed="rId149"/>
              <a:stretch>
                <a:fillRect/>
              </a:stretch>
            </p:blipFill>
            <p:spPr>
              <a:xfrm>
                <a:off x="2957295" y="4131291"/>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71">
            <p14:nvContentPartPr>
              <p14:cNvPr id="116" name="筆跡 115">
                <a:extLst>
                  <a:ext uri="{FF2B5EF4-FFF2-40B4-BE49-F238E27FC236}">
                    <a16:creationId xmlns:a16="http://schemas.microsoft.com/office/drawing/2014/main" id="{881704E7-C5BE-35BD-B77C-EF047FFD206C}"/>
                  </a:ext>
                </a:extLst>
              </p14:cNvPr>
              <p14:cNvContentPartPr/>
              <p14:nvPr/>
            </p14:nvContentPartPr>
            <p14:xfrm>
              <a:off x="3075375" y="2512371"/>
              <a:ext cx="360" cy="360"/>
            </p14:xfrm>
          </p:contentPart>
        </mc:Choice>
        <mc:Fallback xmlns="">
          <p:pic>
            <p:nvPicPr>
              <p:cNvPr id="116" name="筆跡 115">
                <a:extLst>
                  <a:ext uri="{FF2B5EF4-FFF2-40B4-BE49-F238E27FC236}">
                    <a16:creationId xmlns:a16="http://schemas.microsoft.com/office/drawing/2014/main" id="{881704E7-C5BE-35BD-B77C-EF047FFD206C}"/>
                  </a:ext>
                </a:extLst>
              </p:cNvPr>
              <p:cNvPicPr/>
              <p:nvPr/>
            </p:nvPicPr>
            <p:blipFill>
              <a:blip r:embed="rId149"/>
              <a:stretch>
                <a:fillRect/>
              </a:stretch>
            </p:blipFill>
            <p:spPr>
              <a:xfrm>
                <a:off x="3021735" y="2404371"/>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72">
            <p14:nvContentPartPr>
              <p14:cNvPr id="117" name="筆跡 116">
                <a:extLst>
                  <a:ext uri="{FF2B5EF4-FFF2-40B4-BE49-F238E27FC236}">
                    <a16:creationId xmlns:a16="http://schemas.microsoft.com/office/drawing/2014/main" id="{36B8753E-C1F6-42BA-FB12-7B514A0901D5}"/>
                  </a:ext>
                </a:extLst>
              </p14:cNvPr>
              <p14:cNvContentPartPr/>
              <p14:nvPr/>
            </p14:nvContentPartPr>
            <p14:xfrm>
              <a:off x="2623215" y="2271891"/>
              <a:ext cx="15120" cy="360"/>
            </p14:xfrm>
          </p:contentPart>
        </mc:Choice>
        <mc:Fallback xmlns="">
          <p:pic>
            <p:nvPicPr>
              <p:cNvPr id="117" name="筆跡 116">
                <a:extLst>
                  <a:ext uri="{FF2B5EF4-FFF2-40B4-BE49-F238E27FC236}">
                    <a16:creationId xmlns:a16="http://schemas.microsoft.com/office/drawing/2014/main" id="{36B8753E-C1F6-42BA-FB12-7B514A0901D5}"/>
                  </a:ext>
                </a:extLst>
              </p:cNvPr>
              <p:cNvPicPr/>
              <p:nvPr/>
            </p:nvPicPr>
            <p:blipFill>
              <a:blip r:embed="rId173"/>
              <a:stretch>
                <a:fillRect/>
              </a:stretch>
            </p:blipFill>
            <p:spPr>
              <a:xfrm>
                <a:off x="2569215" y="2164251"/>
                <a:ext cx="12276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74">
            <p14:nvContentPartPr>
              <p14:cNvPr id="118" name="筆跡 117">
                <a:extLst>
                  <a:ext uri="{FF2B5EF4-FFF2-40B4-BE49-F238E27FC236}">
                    <a16:creationId xmlns:a16="http://schemas.microsoft.com/office/drawing/2014/main" id="{7E7E75B2-76E4-280C-929E-9EE6D15999FC}"/>
                  </a:ext>
                </a:extLst>
              </p14:cNvPr>
              <p14:cNvContentPartPr/>
              <p14:nvPr/>
            </p14:nvContentPartPr>
            <p14:xfrm>
              <a:off x="2733735" y="2271891"/>
              <a:ext cx="360" cy="360"/>
            </p14:xfrm>
          </p:contentPart>
        </mc:Choice>
        <mc:Fallback xmlns="">
          <p:pic>
            <p:nvPicPr>
              <p:cNvPr id="118" name="筆跡 117">
                <a:extLst>
                  <a:ext uri="{FF2B5EF4-FFF2-40B4-BE49-F238E27FC236}">
                    <a16:creationId xmlns:a16="http://schemas.microsoft.com/office/drawing/2014/main" id="{7E7E75B2-76E4-280C-929E-9EE6D15999FC}"/>
                  </a:ext>
                </a:extLst>
              </p:cNvPr>
              <p:cNvPicPr/>
              <p:nvPr/>
            </p:nvPicPr>
            <p:blipFill>
              <a:blip r:embed="rId149"/>
              <a:stretch>
                <a:fillRect/>
              </a:stretch>
            </p:blipFill>
            <p:spPr>
              <a:xfrm>
                <a:off x="2680095" y="2164251"/>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75">
            <p14:nvContentPartPr>
              <p14:cNvPr id="119" name="筆跡 118">
                <a:extLst>
                  <a:ext uri="{FF2B5EF4-FFF2-40B4-BE49-F238E27FC236}">
                    <a16:creationId xmlns:a16="http://schemas.microsoft.com/office/drawing/2014/main" id="{D424F112-12AC-4209-F4FD-7FB1EB82F557}"/>
                  </a:ext>
                </a:extLst>
              </p14:cNvPr>
              <p14:cNvContentPartPr/>
              <p14:nvPr/>
            </p14:nvContentPartPr>
            <p14:xfrm>
              <a:off x="2955495" y="2244171"/>
              <a:ext cx="360" cy="360"/>
            </p14:xfrm>
          </p:contentPart>
        </mc:Choice>
        <mc:Fallback xmlns="">
          <p:pic>
            <p:nvPicPr>
              <p:cNvPr id="119" name="筆跡 118">
                <a:extLst>
                  <a:ext uri="{FF2B5EF4-FFF2-40B4-BE49-F238E27FC236}">
                    <a16:creationId xmlns:a16="http://schemas.microsoft.com/office/drawing/2014/main" id="{D424F112-12AC-4209-F4FD-7FB1EB82F557}"/>
                  </a:ext>
                </a:extLst>
              </p:cNvPr>
              <p:cNvPicPr/>
              <p:nvPr/>
            </p:nvPicPr>
            <p:blipFill>
              <a:blip r:embed="rId149"/>
              <a:stretch>
                <a:fillRect/>
              </a:stretch>
            </p:blipFill>
            <p:spPr>
              <a:xfrm>
                <a:off x="2901495" y="2136171"/>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76">
            <p14:nvContentPartPr>
              <p14:cNvPr id="120" name="筆跡 119">
                <a:extLst>
                  <a:ext uri="{FF2B5EF4-FFF2-40B4-BE49-F238E27FC236}">
                    <a16:creationId xmlns:a16="http://schemas.microsoft.com/office/drawing/2014/main" id="{CF3322ED-DB47-218F-0C50-8D18A6A0982E}"/>
                  </a:ext>
                </a:extLst>
              </p14:cNvPr>
              <p14:cNvContentPartPr/>
              <p14:nvPr/>
            </p14:nvContentPartPr>
            <p14:xfrm>
              <a:off x="3251055" y="2475291"/>
              <a:ext cx="360" cy="360"/>
            </p14:xfrm>
          </p:contentPart>
        </mc:Choice>
        <mc:Fallback xmlns="">
          <p:pic>
            <p:nvPicPr>
              <p:cNvPr id="120" name="筆跡 119">
                <a:extLst>
                  <a:ext uri="{FF2B5EF4-FFF2-40B4-BE49-F238E27FC236}">
                    <a16:creationId xmlns:a16="http://schemas.microsoft.com/office/drawing/2014/main" id="{CF3322ED-DB47-218F-0C50-8D18A6A0982E}"/>
                  </a:ext>
                </a:extLst>
              </p:cNvPr>
              <p:cNvPicPr/>
              <p:nvPr/>
            </p:nvPicPr>
            <p:blipFill>
              <a:blip r:embed="rId149"/>
              <a:stretch>
                <a:fillRect/>
              </a:stretch>
            </p:blipFill>
            <p:spPr>
              <a:xfrm>
                <a:off x="3197415" y="2367291"/>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77">
            <p14:nvContentPartPr>
              <p14:cNvPr id="121" name="筆跡 120">
                <a:extLst>
                  <a:ext uri="{FF2B5EF4-FFF2-40B4-BE49-F238E27FC236}">
                    <a16:creationId xmlns:a16="http://schemas.microsoft.com/office/drawing/2014/main" id="{6710F626-21F5-DC89-8C4B-6033270668D7}"/>
                  </a:ext>
                </a:extLst>
              </p14:cNvPr>
              <p14:cNvContentPartPr/>
              <p14:nvPr/>
            </p14:nvContentPartPr>
            <p14:xfrm>
              <a:off x="2794935" y="2382771"/>
              <a:ext cx="3960" cy="360"/>
            </p14:xfrm>
          </p:contentPart>
        </mc:Choice>
        <mc:Fallback xmlns="">
          <p:pic>
            <p:nvPicPr>
              <p:cNvPr id="121" name="筆跡 120">
                <a:extLst>
                  <a:ext uri="{FF2B5EF4-FFF2-40B4-BE49-F238E27FC236}">
                    <a16:creationId xmlns:a16="http://schemas.microsoft.com/office/drawing/2014/main" id="{6710F626-21F5-DC89-8C4B-6033270668D7}"/>
                  </a:ext>
                </a:extLst>
              </p:cNvPr>
              <p:cNvPicPr/>
              <p:nvPr/>
            </p:nvPicPr>
            <p:blipFill>
              <a:blip r:embed="rId154"/>
              <a:stretch>
                <a:fillRect/>
              </a:stretch>
            </p:blipFill>
            <p:spPr>
              <a:xfrm>
                <a:off x="2740935" y="2274771"/>
                <a:ext cx="111600" cy="216000"/>
              </a:xfrm>
              <a:prstGeom prst="rect">
                <a:avLst/>
              </a:prstGeom>
            </p:spPr>
          </p:pic>
        </mc:Fallback>
      </mc:AlternateContent>
    </p:spTree>
    <p:extLst>
      <p:ext uri="{BB962C8B-B14F-4D97-AF65-F5344CB8AC3E}">
        <p14:creationId xmlns:p14="http://schemas.microsoft.com/office/powerpoint/2010/main" val="6443509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3527">
            <a:extLst>
              <a:ext uri="{FF2B5EF4-FFF2-40B4-BE49-F238E27FC236}">
                <a16:creationId xmlns:a16="http://schemas.microsoft.com/office/drawing/2014/main" id="{9B15E332-9C20-73D4-0324-140A5E6D674D}"/>
              </a:ext>
            </a:extLst>
          </p:cNvPr>
          <p:cNvPicPr/>
          <p:nvPr/>
        </p:nvPicPr>
        <p:blipFill>
          <a:blip r:embed="rId2"/>
          <a:srcRect l="23677" r="27228"/>
          <a:stretch/>
        </p:blipFill>
        <p:spPr>
          <a:xfrm>
            <a:off x="4269854" y="-8467"/>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標題 1">
            <a:extLst>
              <a:ext uri="{FF2B5EF4-FFF2-40B4-BE49-F238E27FC236}">
                <a16:creationId xmlns:a16="http://schemas.microsoft.com/office/drawing/2014/main" id="{4AEDD412-E327-4ADA-B6AB-7EC26C06BB49}"/>
              </a:ext>
            </a:extLst>
          </p:cNvPr>
          <p:cNvSpPr>
            <a:spLocks noGrp="1"/>
          </p:cNvSpPr>
          <p:nvPr>
            <p:ph type="title"/>
          </p:nvPr>
        </p:nvSpPr>
        <p:spPr>
          <a:xfrm>
            <a:off x="355427" y="609599"/>
            <a:ext cx="4659919" cy="1810327"/>
          </a:xfrm>
        </p:spPr>
        <p:txBody>
          <a:bodyPr vert="horz" lIns="91440" tIns="45720" rIns="91440" bIns="45720" rtlCol="0" anchor="t">
            <a:noAutofit/>
          </a:bodyPr>
          <a:lstStyle/>
          <a:p>
            <a:pPr>
              <a:lnSpc>
                <a:spcPct val="90000"/>
              </a:lnSpc>
            </a:pPr>
            <a:r>
              <a:rPr lang="zh-TW" altLang="en-US" b="1" dirty="0">
                <a:solidFill>
                  <a:schemeClr val="tx1">
                    <a:lumMod val="95000"/>
                    <a:lumOff val="5000"/>
                  </a:schemeClr>
                </a:solidFill>
              </a:rPr>
              <a:t>交通燈道路系統</a:t>
            </a:r>
            <a:r>
              <a:rPr lang="en-US" altLang="zh-TW" b="1" dirty="0">
                <a:solidFill>
                  <a:schemeClr val="tx1">
                    <a:lumMod val="95000"/>
                    <a:lumOff val="5000"/>
                  </a:schemeClr>
                </a:solidFill>
              </a:rPr>
              <a:t> (Traffic Light System)</a:t>
            </a:r>
            <a:br>
              <a:rPr lang="en-US" altLang="zh-TW" b="1" dirty="0">
                <a:solidFill>
                  <a:schemeClr val="tx1">
                    <a:lumMod val="95000"/>
                    <a:lumOff val="5000"/>
                  </a:schemeClr>
                </a:solidFill>
              </a:rPr>
            </a:br>
            <a:br>
              <a:rPr lang="en-US" altLang="zh-TW" dirty="0"/>
            </a:br>
            <a:r>
              <a:rPr lang="en-US" altLang="zh-TW" sz="1800" dirty="0"/>
              <a:t>     </a:t>
            </a:r>
            <a:r>
              <a:rPr lang="zh-TW" altLang="en-US" dirty="0">
                <a:solidFill>
                  <a:srgbClr val="00B0F0"/>
                </a:solidFill>
              </a:rPr>
              <a:t>香港由</a:t>
            </a:r>
            <a:r>
              <a:rPr lang="en-US" altLang="zh-TW" dirty="0">
                <a:solidFill>
                  <a:srgbClr val="00B0F0"/>
                </a:solidFill>
              </a:rPr>
              <a:t>1970 </a:t>
            </a:r>
            <a:r>
              <a:rPr lang="zh-TW" altLang="en-US" dirty="0">
                <a:solidFill>
                  <a:srgbClr val="00B0F0"/>
                </a:solidFill>
              </a:rPr>
              <a:t>年代開始發展智能運輸系統，東南亞首部電腦化</a:t>
            </a:r>
            <a:r>
              <a:rPr lang="en-US" altLang="zh-TW" dirty="0">
                <a:solidFill>
                  <a:srgbClr val="00B0F0"/>
                </a:solidFill>
              </a:rPr>
              <a:t> </a:t>
            </a:r>
            <a:r>
              <a:rPr lang="zh-TW" altLang="en-US" dirty="0">
                <a:solidFill>
                  <a:srgbClr val="00B0F0"/>
                </a:solidFill>
              </a:rPr>
              <a:t>區域交通控制系統亦在該年代投入服務</a:t>
            </a:r>
            <a:r>
              <a:rPr lang="zh-TW" altLang="en-US" dirty="0">
                <a:solidFill>
                  <a:schemeClr val="accent5">
                    <a:lumMod val="75000"/>
                  </a:schemeClr>
                </a:solidFill>
              </a:rPr>
              <a:t>。</a:t>
            </a:r>
            <a:br>
              <a:rPr lang="zh-TW" altLang="en-US" dirty="0">
                <a:solidFill>
                  <a:schemeClr val="accent5">
                    <a:lumMod val="75000"/>
                  </a:schemeClr>
                </a:solidFill>
              </a:rPr>
            </a:br>
            <a:endParaRPr lang="en-US" altLang="zh-TW" dirty="0">
              <a:solidFill>
                <a:schemeClr val="accent5">
                  <a:lumMod val="75000"/>
                </a:schemeClr>
              </a:solidFill>
            </a:endParaRPr>
          </a:p>
        </p:txBody>
      </p:sp>
      <p:sp>
        <p:nvSpPr>
          <p:cNvPr id="4" name="文字版面配置區 3">
            <a:extLst>
              <a:ext uri="{FF2B5EF4-FFF2-40B4-BE49-F238E27FC236}">
                <a16:creationId xmlns:a16="http://schemas.microsoft.com/office/drawing/2014/main" id="{0089DA8B-A41E-4261-BD07-879E481F9982}"/>
              </a:ext>
            </a:extLst>
          </p:cNvPr>
          <p:cNvSpPr>
            <a:spLocks noGrp="1"/>
          </p:cNvSpPr>
          <p:nvPr>
            <p:ph type="body" sz="half" idx="2"/>
          </p:nvPr>
        </p:nvSpPr>
        <p:spPr>
          <a:xfrm>
            <a:off x="355427" y="2924459"/>
            <a:ext cx="5336247" cy="3027231"/>
          </a:xfrm>
        </p:spPr>
        <p:txBody>
          <a:bodyPr vert="horz" lIns="91440" tIns="45720" rIns="91440" bIns="45720" rtlCol="0">
            <a:normAutofit/>
          </a:bodyPr>
          <a:lstStyle/>
          <a:p>
            <a:pPr lvl="0">
              <a:buFont typeface="Wingdings 3" charset="2"/>
              <a:buChar char=""/>
            </a:pPr>
            <a:r>
              <a:rPr lang="en-US" altLang="zh-TW" sz="1800" dirty="0"/>
              <a:t>    </a:t>
            </a:r>
            <a:r>
              <a:rPr lang="zh-TW" altLang="en-US" sz="1800" dirty="0">
                <a:solidFill>
                  <a:srgbClr val="7030A0"/>
                </a:solidFill>
              </a:rPr>
              <a:t>區域交通控制系統</a:t>
            </a:r>
            <a:endParaRPr lang="en-US" altLang="zh-TW" sz="1800" dirty="0">
              <a:solidFill>
                <a:srgbClr val="7030A0"/>
              </a:solidFill>
            </a:endParaRPr>
          </a:p>
          <a:p>
            <a:pPr lvl="0"/>
            <a:r>
              <a:rPr lang="en-US" altLang="zh-TW" sz="1800" dirty="0">
                <a:solidFill>
                  <a:srgbClr val="7030A0"/>
                </a:solidFill>
              </a:rPr>
              <a:t>      Area Traffic Control System (ATC) </a:t>
            </a:r>
          </a:p>
          <a:p>
            <a:endParaRPr lang="en-US" altLang="zh-TW" sz="1800" dirty="0">
              <a:solidFill>
                <a:srgbClr val="7030A0"/>
              </a:solidFill>
            </a:endParaRPr>
          </a:p>
          <a:p>
            <a:pPr>
              <a:buFont typeface="Wingdings 3" charset="2"/>
              <a:buChar char=""/>
            </a:pPr>
            <a:r>
              <a:rPr lang="en-US" altLang="zh-TW" sz="1800" dirty="0">
                <a:solidFill>
                  <a:srgbClr val="7030A0"/>
                </a:solidFill>
              </a:rPr>
              <a:t>    </a:t>
            </a:r>
            <a:r>
              <a:rPr lang="zh-TW" altLang="en-US" sz="1800" dirty="0">
                <a:solidFill>
                  <a:srgbClr val="7030A0"/>
                </a:solidFill>
              </a:rPr>
              <a:t>非區域交通控制系統</a:t>
            </a:r>
            <a:endParaRPr lang="en-US" altLang="zh-TW" sz="1800" dirty="0">
              <a:solidFill>
                <a:srgbClr val="7030A0"/>
              </a:solidFill>
            </a:endParaRPr>
          </a:p>
          <a:p>
            <a:r>
              <a:rPr lang="en-US" altLang="zh-TW" sz="1800" dirty="0">
                <a:solidFill>
                  <a:srgbClr val="7030A0"/>
                </a:solidFill>
              </a:rPr>
              <a:t>      Non-Area Traffic Control System (Non-ATC) </a:t>
            </a:r>
          </a:p>
          <a:p>
            <a:pPr>
              <a:buFont typeface="Wingdings 3" charset="2"/>
              <a:buChar char=""/>
            </a:pPr>
            <a:endParaRPr lang="en-US" altLang="zh-TW" sz="1800" dirty="0"/>
          </a:p>
          <a:p>
            <a:pPr>
              <a:buFont typeface="Wingdings 3" charset="2"/>
              <a:buChar char=""/>
            </a:pPr>
            <a:endParaRPr lang="en-US" altLang="zh-TW" dirty="0"/>
          </a:p>
        </p:txBody>
      </p:sp>
      <p:sp>
        <p:nvSpPr>
          <p:cNvPr id="5" name="日期版面配置區 4">
            <a:extLst>
              <a:ext uri="{FF2B5EF4-FFF2-40B4-BE49-F238E27FC236}">
                <a16:creationId xmlns:a16="http://schemas.microsoft.com/office/drawing/2014/main" id="{E1EF4D2A-9066-4CEA-9A81-D3EF7BA7011E}"/>
              </a:ext>
            </a:extLst>
          </p:cNvPr>
          <p:cNvSpPr>
            <a:spLocks noGrp="1"/>
          </p:cNvSpPr>
          <p:nvPr>
            <p:ph type="dt" sz="half" idx="10"/>
          </p:nvPr>
        </p:nvSpPr>
        <p:spPr/>
        <p:txBody>
          <a:bodyPr vert="horz" lIns="91440" tIns="45720" rIns="91440" bIns="45720" rtlCol="0" anchor="ctr">
            <a:normAutofit/>
          </a:bodyPr>
          <a:lstStyle/>
          <a:p>
            <a:pPr defTabSz="914400">
              <a:spcAft>
                <a:spcPts val="600"/>
              </a:spcAft>
            </a:pPr>
            <a:fld id="{86D72111-2BF8-49E3-AA06-55BC47AB46EA}" type="datetime1">
              <a:rPr lang="en-US" altLang="zh-TW">
                <a:solidFill>
                  <a:srgbClr val="FFFFFF"/>
                </a:solidFill>
              </a:rPr>
              <a:pPr defTabSz="914400">
                <a:spcAft>
                  <a:spcPts val="600"/>
                </a:spcAft>
              </a:pPr>
              <a:t>9/24/2024</a:t>
            </a:fld>
            <a:endParaRPr lang="en-US">
              <a:solidFill>
                <a:srgbClr val="FFFFFF"/>
              </a:solidFill>
            </a:endParaRPr>
          </a:p>
        </p:txBody>
      </p:sp>
    </p:spTree>
    <p:extLst>
      <p:ext uri="{BB962C8B-B14F-4D97-AF65-F5344CB8AC3E}">
        <p14:creationId xmlns:p14="http://schemas.microsoft.com/office/powerpoint/2010/main" val="20406922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CC57360-3FB5-4DE9-B7E1-998BC469DE0A}"/>
              </a:ext>
            </a:extLst>
          </p:cNvPr>
          <p:cNvSpPr>
            <a:spLocks noGrp="1"/>
          </p:cNvSpPr>
          <p:nvPr>
            <p:ph type="title"/>
          </p:nvPr>
        </p:nvSpPr>
        <p:spPr>
          <a:xfrm>
            <a:off x="293428" y="241277"/>
            <a:ext cx="9884385" cy="4394718"/>
          </a:xfrm>
        </p:spPr>
        <p:txBody>
          <a:bodyPr>
            <a:normAutofit fontScale="90000"/>
          </a:bodyPr>
          <a:lstStyle/>
          <a:p>
            <a:r>
              <a:rPr lang="en-US" altLang="zh-TW" sz="3100" dirty="0">
                <a:solidFill>
                  <a:srgbClr val="7030A0"/>
                </a:solidFill>
              </a:rPr>
              <a:t> </a:t>
            </a:r>
            <a:r>
              <a:rPr lang="zh-TW" altLang="zh-TW" sz="2800" dirty="0">
                <a:solidFill>
                  <a:srgbClr val="7030A0"/>
                </a:solidFill>
              </a:rPr>
              <a:t>區域交通控制系統</a:t>
            </a:r>
            <a:r>
              <a:rPr lang="en-US" altLang="zh-TW" sz="2800" dirty="0">
                <a:solidFill>
                  <a:srgbClr val="7030A0"/>
                </a:solidFill>
              </a:rPr>
              <a:t> (ATC System):</a:t>
            </a:r>
            <a:br>
              <a:rPr lang="en-US" altLang="zh-TW" sz="3100" dirty="0">
                <a:solidFill>
                  <a:srgbClr val="7030A0"/>
                </a:solidFill>
              </a:rPr>
            </a:br>
            <a:br>
              <a:rPr lang="en-US" altLang="zh-TW" sz="1800" dirty="0">
                <a:solidFill>
                  <a:srgbClr val="7030A0"/>
                </a:solidFill>
              </a:rPr>
            </a:br>
            <a:r>
              <a:rPr lang="en-US" altLang="zh-TW" sz="2700" dirty="0">
                <a:solidFill>
                  <a:srgbClr val="7030A0"/>
                </a:solidFill>
              </a:rPr>
              <a:t>      </a:t>
            </a:r>
            <a:r>
              <a:rPr lang="zh-TW" altLang="zh-TW" sz="2200" dirty="0">
                <a:solidFill>
                  <a:schemeClr val="accent5"/>
                </a:solidFill>
                <a:latin typeface="+mj-ea"/>
              </a:rPr>
              <a:t>區域交通控制系統是對同一地區內的交通燈信號作統一</a:t>
            </a:r>
            <a:r>
              <a:rPr lang="en-US" altLang="zh-TW" sz="2200" dirty="0">
                <a:solidFill>
                  <a:schemeClr val="accent5"/>
                </a:solidFill>
                <a:latin typeface="+mj-ea"/>
              </a:rPr>
              <a:t>  </a:t>
            </a:r>
            <a:r>
              <a:rPr lang="zh-TW" altLang="zh-TW" sz="2200" dirty="0">
                <a:solidFill>
                  <a:schemeClr val="accent5"/>
                </a:solidFill>
                <a:latin typeface="+mj-ea"/>
              </a:rPr>
              <a:t>控制及操作的電腦系統，運輸署不斷把區域交通控制系統的覆蓋範圍擴展至所有市區地區及新界各新市鎮。</a:t>
            </a:r>
            <a:br>
              <a:rPr lang="en-US" altLang="zh-TW" sz="2200" dirty="0">
                <a:solidFill>
                  <a:schemeClr val="accent5"/>
                </a:solidFill>
                <a:latin typeface="+mj-ea"/>
              </a:rPr>
            </a:br>
            <a:br>
              <a:rPr lang="en-US" altLang="zh-TW" sz="2200" dirty="0">
                <a:solidFill>
                  <a:schemeClr val="accent5"/>
                </a:solidFill>
                <a:latin typeface="+mj-ea"/>
              </a:rPr>
            </a:br>
            <a:r>
              <a:rPr lang="en-US" altLang="zh-TW" sz="2200" dirty="0">
                <a:solidFill>
                  <a:schemeClr val="accent5"/>
                </a:solidFill>
                <a:latin typeface="+mj-ea"/>
              </a:rPr>
              <a:t>       </a:t>
            </a:r>
            <a:r>
              <a:rPr lang="zh-TW" altLang="zh-TW" sz="2200" dirty="0">
                <a:solidFill>
                  <a:schemeClr val="accent5"/>
                </a:solidFill>
                <a:latin typeface="+mj-ea"/>
              </a:rPr>
              <a:t>區域交通控制系統令道路交界處的交通燈號有較妥善的協調，幫助駕駛人士和行人安全及有效率地駛過路口和行人橫過馬路，截至</a:t>
            </a:r>
            <a:r>
              <a:rPr lang="en-US" altLang="zh-TW" sz="2200" dirty="0">
                <a:solidFill>
                  <a:schemeClr val="accent5"/>
                </a:solidFill>
                <a:latin typeface="+mj-ea"/>
              </a:rPr>
              <a:t>2023</a:t>
            </a:r>
            <a:r>
              <a:rPr lang="zh-TW" altLang="zh-TW" sz="2200" dirty="0">
                <a:solidFill>
                  <a:schemeClr val="accent5"/>
                </a:solidFill>
                <a:latin typeface="+mj-ea"/>
              </a:rPr>
              <a:t>年年中，本港大約有</a:t>
            </a:r>
            <a:r>
              <a:rPr lang="en-US" altLang="zh-TW" sz="2200" dirty="0">
                <a:solidFill>
                  <a:schemeClr val="accent5"/>
                </a:solidFill>
                <a:latin typeface="+mj-ea"/>
              </a:rPr>
              <a:t>1962</a:t>
            </a:r>
            <a:r>
              <a:rPr lang="zh-TW" altLang="zh-TW" sz="2200" dirty="0">
                <a:solidFill>
                  <a:schemeClr val="accent5"/>
                </a:solidFill>
                <a:latin typeface="+mj-ea"/>
              </a:rPr>
              <a:t>個交通燈號控制路口。</a:t>
            </a:r>
            <a:br>
              <a:rPr lang="en-US" altLang="zh-TW" sz="2200" dirty="0">
                <a:solidFill>
                  <a:schemeClr val="accent5"/>
                </a:solidFill>
                <a:latin typeface="+mj-ea"/>
              </a:rPr>
            </a:br>
            <a:br>
              <a:rPr lang="en-US" altLang="zh-TW" sz="2700" dirty="0">
                <a:latin typeface="+mj-ea"/>
              </a:rPr>
            </a:br>
            <a:br>
              <a:rPr lang="en-US" altLang="zh-TW" dirty="0"/>
            </a:br>
            <a:br>
              <a:rPr lang="en-US" altLang="zh-TW" dirty="0"/>
            </a:br>
            <a:br>
              <a:rPr lang="en-US" altLang="zh-TW" dirty="0"/>
            </a:br>
            <a:br>
              <a:rPr lang="en-US" altLang="zh-TW" dirty="0"/>
            </a:br>
            <a:endParaRPr lang="zh-TW" altLang="en-US" dirty="0"/>
          </a:p>
        </p:txBody>
      </p:sp>
      <p:sp>
        <p:nvSpPr>
          <p:cNvPr id="5" name="日期版面配置區 4">
            <a:extLst>
              <a:ext uri="{FF2B5EF4-FFF2-40B4-BE49-F238E27FC236}">
                <a16:creationId xmlns:a16="http://schemas.microsoft.com/office/drawing/2014/main" id="{872F5D6E-425F-4692-835D-3B791CB013EA}"/>
              </a:ext>
            </a:extLst>
          </p:cNvPr>
          <p:cNvSpPr>
            <a:spLocks noGrp="1"/>
          </p:cNvSpPr>
          <p:nvPr>
            <p:ph type="dt" sz="half" idx="10"/>
          </p:nvPr>
        </p:nvSpPr>
        <p:spPr/>
        <p:txBody>
          <a:bodyPr/>
          <a:lstStyle/>
          <a:p>
            <a:fld id="{86D72111-2BF8-49E3-AA06-55BC47AB46EA}" type="datetime1">
              <a:rPr lang="zh-TW" altLang="en-US" smtClean="0"/>
              <a:t>2024/9/24</a:t>
            </a:fld>
            <a:endParaRPr lang="en-US" dirty="0"/>
          </a:p>
        </p:txBody>
      </p:sp>
      <p:pic>
        <p:nvPicPr>
          <p:cNvPr id="4" name="Picture 83527">
            <a:extLst>
              <a:ext uri="{FF2B5EF4-FFF2-40B4-BE49-F238E27FC236}">
                <a16:creationId xmlns:a16="http://schemas.microsoft.com/office/drawing/2014/main" id="{E30D10F0-35CE-392D-8ACD-BB4FD206E7B0}"/>
              </a:ext>
            </a:extLst>
          </p:cNvPr>
          <p:cNvPicPr/>
          <p:nvPr/>
        </p:nvPicPr>
        <p:blipFill>
          <a:blip r:embed="rId2"/>
          <a:stretch>
            <a:fillRect/>
          </a:stretch>
        </p:blipFill>
        <p:spPr>
          <a:xfrm>
            <a:off x="559839" y="2790492"/>
            <a:ext cx="9149715" cy="3780049"/>
          </a:xfrm>
          <a:prstGeom prst="rect">
            <a:avLst/>
          </a:prstGeom>
        </p:spPr>
      </p:pic>
    </p:spTree>
    <p:extLst>
      <p:ext uri="{BB962C8B-B14F-4D97-AF65-F5344CB8AC3E}">
        <p14:creationId xmlns:p14="http://schemas.microsoft.com/office/powerpoint/2010/main" val="474085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CC57360-3FB5-4DE9-B7E1-998BC469DE0A}"/>
              </a:ext>
            </a:extLst>
          </p:cNvPr>
          <p:cNvSpPr>
            <a:spLocks noGrp="1"/>
          </p:cNvSpPr>
          <p:nvPr>
            <p:ph type="title"/>
          </p:nvPr>
        </p:nvSpPr>
        <p:spPr>
          <a:xfrm>
            <a:off x="520042" y="559293"/>
            <a:ext cx="4646762" cy="7448366"/>
          </a:xfrm>
        </p:spPr>
        <p:txBody>
          <a:bodyPr>
            <a:normAutofit fontScale="90000"/>
          </a:bodyPr>
          <a:lstStyle/>
          <a:p>
            <a:r>
              <a:rPr lang="zh-TW" altLang="en-US" sz="2800" dirty="0">
                <a:solidFill>
                  <a:srgbClr val="7030A0"/>
                </a:solidFill>
                <a:latin typeface="+mj-ea"/>
              </a:rPr>
              <a:t>非</a:t>
            </a:r>
            <a:r>
              <a:rPr lang="zh-TW" altLang="zh-TW" sz="2800" dirty="0">
                <a:solidFill>
                  <a:srgbClr val="7030A0"/>
                </a:solidFill>
                <a:latin typeface="+mj-ea"/>
              </a:rPr>
              <a:t>區域交通控制系統</a:t>
            </a:r>
            <a:r>
              <a:rPr lang="en-US" altLang="zh-TW" sz="2800" dirty="0">
                <a:solidFill>
                  <a:srgbClr val="7030A0"/>
                </a:solidFill>
                <a:latin typeface="+mj-ea"/>
              </a:rPr>
              <a:t> </a:t>
            </a:r>
            <a:br>
              <a:rPr lang="en-US" altLang="zh-TW" sz="2800" dirty="0">
                <a:solidFill>
                  <a:srgbClr val="7030A0"/>
                </a:solidFill>
                <a:latin typeface="+mj-ea"/>
              </a:rPr>
            </a:br>
            <a:r>
              <a:rPr lang="en-US" altLang="zh-TW" sz="2800" dirty="0">
                <a:solidFill>
                  <a:srgbClr val="7030A0"/>
                </a:solidFill>
                <a:latin typeface="+mj-ea"/>
              </a:rPr>
              <a:t>(Non-ATC</a:t>
            </a:r>
            <a:r>
              <a:rPr lang="zh-TW" altLang="en-US" sz="2800" dirty="0">
                <a:solidFill>
                  <a:srgbClr val="7030A0"/>
                </a:solidFill>
                <a:latin typeface="+mj-ea"/>
              </a:rPr>
              <a:t> </a:t>
            </a:r>
            <a:r>
              <a:rPr lang="en-US" altLang="zh-TW" sz="2800" dirty="0">
                <a:solidFill>
                  <a:srgbClr val="7030A0"/>
                </a:solidFill>
                <a:latin typeface="+mj-ea"/>
              </a:rPr>
              <a:t>System):</a:t>
            </a:r>
            <a:br>
              <a:rPr lang="en-US" altLang="zh-TW" sz="2400" dirty="0">
                <a:solidFill>
                  <a:srgbClr val="7030A0"/>
                </a:solidFill>
              </a:rPr>
            </a:br>
            <a:br>
              <a:rPr lang="en-US" altLang="zh-TW" sz="2800" dirty="0">
                <a:solidFill>
                  <a:srgbClr val="7030A0"/>
                </a:solidFill>
              </a:rPr>
            </a:br>
            <a:r>
              <a:rPr lang="en-US" altLang="zh-TW" sz="2700" dirty="0">
                <a:solidFill>
                  <a:srgbClr val="7030A0"/>
                </a:solidFill>
              </a:rPr>
              <a:t>   </a:t>
            </a:r>
            <a:r>
              <a:rPr lang="zh-TW" altLang="en-US" dirty="0">
                <a:solidFill>
                  <a:schemeClr val="accent5"/>
                </a:solidFill>
                <a:latin typeface="+mj-ea"/>
              </a:rPr>
              <a:t>有</a:t>
            </a:r>
            <a:r>
              <a:rPr lang="zh-TW" altLang="zh-TW" dirty="0">
                <a:solidFill>
                  <a:schemeClr val="accent5"/>
                </a:solidFill>
                <a:latin typeface="+mj-ea"/>
              </a:rPr>
              <a:t>部份交通區域未能採用交通控制系統，這交通區域稱為</a:t>
            </a:r>
            <a:r>
              <a:rPr lang="en-US" altLang="zh-TW" dirty="0">
                <a:solidFill>
                  <a:schemeClr val="accent5"/>
                </a:solidFill>
                <a:latin typeface="+mj-ea"/>
              </a:rPr>
              <a:t> (Non-ATC  System)</a:t>
            </a:r>
            <a:r>
              <a:rPr lang="zh-TW" altLang="zh-TW" dirty="0">
                <a:solidFill>
                  <a:schemeClr val="accent5"/>
                </a:solidFill>
                <a:latin typeface="+mj-ea"/>
              </a:rPr>
              <a:t> 。</a:t>
            </a:r>
            <a:br>
              <a:rPr lang="en-US" altLang="zh-TW" dirty="0">
                <a:solidFill>
                  <a:schemeClr val="accent5"/>
                </a:solidFill>
                <a:latin typeface="+mj-ea"/>
              </a:rPr>
            </a:br>
            <a:br>
              <a:rPr lang="zh-TW" altLang="zh-TW" dirty="0">
                <a:solidFill>
                  <a:schemeClr val="accent5"/>
                </a:solidFill>
                <a:latin typeface="+mj-ea"/>
              </a:rPr>
            </a:br>
            <a:r>
              <a:rPr lang="en-US" altLang="zh-TW" dirty="0">
                <a:solidFill>
                  <a:schemeClr val="accent5"/>
                </a:solidFill>
                <a:latin typeface="+mj-ea"/>
              </a:rPr>
              <a:t>    </a:t>
            </a:r>
            <a:r>
              <a:rPr lang="zh-TW" altLang="zh-TW" dirty="0">
                <a:solidFill>
                  <a:schemeClr val="accent5"/>
                </a:solidFill>
                <a:latin typeface="+mj-ea"/>
              </a:rPr>
              <a:t>有見及此，</a:t>
            </a:r>
            <a:r>
              <a:rPr lang="zh-TW" altLang="en-US" dirty="0">
                <a:solidFill>
                  <a:schemeClr val="accent5"/>
                </a:solidFill>
                <a:latin typeface="+mj-ea"/>
              </a:rPr>
              <a:t>機電工程署</a:t>
            </a:r>
            <a:r>
              <a:rPr lang="zh-TW" altLang="zh-TW" dirty="0">
                <a:solidFill>
                  <a:schemeClr val="accent5"/>
                </a:solidFill>
                <a:latin typeface="+mj-ea"/>
              </a:rPr>
              <a:t>交通組研究出</a:t>
            </a:r>
            <a:r>
              <a:rPr lang="en-US" altLang="zh-TW" dirty="0">
                <a:solidFill>
                  <a:schemeClr val="accent5"/>
                </a:solidFill>
                <a:latin typeface="+mj-ea"/>
              </a:rPr>
              <a:t>RMU</a:t>
            </a:r>
            <a:r>
              <a:rPr lang="zh-TW" altLang="zh-TW" dirty="0">
                <a:solidFill>
                  <a:schemeClr val="accent5"/>
                </a:solidFill>
                <a:latin typeface="+mj-ea"/>
              </a:rPr>
              <a:t>伺服器</a:t>
            </a:r>
            <a:r>
              <a:rPr lang="en-US" altLang="zh-TW" dirty="0">
                <a:solidFill>
                  <a:schemeClr val="accent5"/>
                </a:solidFill>
                <a:latin typeface="+mj-ea"/>
              </a:rPr>
              <a:t>(RMU Server) </a:t>
            </a:r>
            <a:r>
              <a:rPr lang="zh-TW" altLang="en-US" dirty="0">
                <a:solidFill>
                  <a:schemeClr val="accent5"/>
                </a:solidFill>
                <a:latin typeface="+mj-ea"/>
              </a:rPr>
              <a:t>，</a:t>
            </a:r>
            <a:r>
              <a:rPr lang="zh-TW" altLang="zh-TW" dirty="0">
                <a:solidFill>
                  <a:schemeClr val="accent5"/>
                </a:solidFill>
                <a:latin typeface="+mj-ea"/>
              </a:rPr>
              <a:t>當該區有交通燈信號故障時，該區的</a:t>
            </a:r>
            <a:r>
              <a:rPr lang="en-US" altLang="zh-TW" dirty="0">
                <a:solidFill>
                  <a:schemeClr val="accent5"/>
                </a:solidFill>
                <a:latin typeface="+mj-ea"/>
              </a:rPr>
              <a:t>Remote site RMU module</a:t>
            </a:r>
            <a:r>
              <a:rPr lang="zh-TW" altLang="zh-TW" dirty="0">
                <a:solidFill>
                  <a:schemeClr val="accent5"/>
                </a:solidFill>
                <a:latin typeface="+mj-ea"/>
              </a:rPr>
              <a:t>經由</a:t>
            </a:r>
            <a:r>
              <a:rPr lang="en-US" altLang="zh-TW" dirty="0">
                <a:solidFill>
                  <a:schemeClr val="accent5"/>
                </a:solidFill>
                <a:latin typeface="+mj-ea"/>
              </a:rPr>
              <a:t>4</a:t>
            </a:r>
            <a:r>
              <a:rPr lang="zh-TW" altLang="en-US" dirty="0">
                <a:solidFill>
                  <a:schemeClr val="accent5"/>
                </a:solidFill>
                <a:latin typeface="+mj-ea"/>
              </a:rPr>
              <a:t>Ｇ </a:t>
            </a:r>
            <a:r>
              <a:rPr lang="en-US" altLang="zh-TW" dirty="0">
                <a:solidFill>
                  <a:schemeClr val="accent5"/>
                </a:solidFill>
                <a:latin typeface="+mj-ea"/>
              </a:rPr>
              <a:t>Sim-card</a:t>
            </a:r>
            <a:r>
              <a:rPr lang="zh-TW" altLang="zh-TW" dirty="0">
                <a:solidFill>
                  <a:schemeClr val="accent5"/>
                </a:solidFill>
                <a:latin typeface="+mj-ea"/>
              </a:rPr>
              <a:t>發送到雲端再交到</a:t>
            </a:r>
            <a:r>
              <a:rPr lang="zh-TW" altLang="en-US" dirty="0">
                <a:solidFill>
                  <a:schemeClr val="accent5"/>
                </a:solidFill>
                <a:latin typeface="+mj-ea"/>
              </a:rPr>
              <a:t>由</a:t>
            </a:r>
            <a:r>
              <a:rPr lang="zh-TW" altLang="zh-TW" dirty="0">
                <a:solidFill>
                  <a:schemeClr val="accent5"/>
                </a:solidFill>
                <a:latin typeface="+mj-ea"/>
              </a:rPr>
              <a:t>交通組設計的</a:t>
            </a:r>
            <a:r>
              <a:rPr lang="en-US" altLang="zh-TW" dirty="0">
                <a:solidFill>
                  <a:schemeClr val="accent5"/>
                </a:solidFill>
                <a:latin typeface="+mj-ea"/>
              </a:rPr>
              <a:t>RMU</a:t>
            </a:r>
            <a:r>
              <a:rPr lang="zh-TW" altLang="zh-TW" dirty="0">
                <a:solidFill>
                  <a:schemeClr val="accent5"/>
                </a:solidFill>
                <a:latin typeface="+mj-ea"/>
              </a:rPr>
              <a:t>系統，員工便可以透過</a:t>
            </a:r>
            <a:r>
              <a:rPr lang="zh-TW" altLang="en-US" dirty="0">
                <a:solidFill>
                  <a:schemeClr val="accent5"/>
                </a:solidFill>
                <a:latin typeface="+mj-ea"/>
              </a:rPr>
              <a:t>個人</a:t>
            </a:r>
            <a:r>
              <a:rPr lang="zh-TW" altLang="zh-TW" dirty="0">
                <a:solidFill>
                  <a:schemeClr val="accent5"/>
                </a:solidFill>
                <a:latin typeface="+mj-ea"/>
              </a:rPr>
              <a:t>電腦或智能電話，便可以監察該區是否出現交通燈全熄的情況，這樣前線人員便可以及早維修，但這系統只可作為監察，不能監控。</a:t>
            </a:r>
            <a:br>
              <a:rPr lang="en-US" altLang="zh-TW" dirty="0">
                <a:solidFill>
                  <a:schemeClr val="accent5"/>
                </a:solidFill>
                <a:latin typeface="+mj-ea"/>
              </a:rPr>
            </a:br>
            <a:br>
              <a:rPr lang="zh-TW" altLang="zh-TW" dirty="0">
                <a:solidFill>
                  <a:schemeClr val="accent5"/>
                </a:solidFill>
                <a:latin typeface="+mj-ea"/>
              </a:rPr>
            </a:br>
            <a:r>
              <a:rPr lang="en-US" altLang="zh-TW" dirty="0">
                <a:solidFill>
                  <a:schemeClr val="accent5"/>
                </a:solidFill>
                <a:latin typeface="+mj-ea"/>
              </a:rPr>
              <a:t>    </a:t>
            </a:r>
            <a:r>
              <a:rPr lang="zh-TW" altLang="zh-TW" dirty="0">
                <a:solidFill>
                  <a:schemeClr val="accent5"/>
                </a:solidFill>
                <a:latin typeface="+mj-ea"/>
              </a:rPr>
              <a:t>時至今日，運輸署已續步將</a:t>
            </a:r>
            <a:r>
              <a:rPr lang="en-US" altLang="zh-TW" dirty="0">
                <a:solidFill>
                  <a:schemeClr val="accent5"/>
                </a:solidFill>
                <a:latin typeface="+mj-ea"/>
              </a:rPr>
              <a:t>Non-ATC</a:t>
            </a:r>
            <a:r>
              <a:rPr lang="zh-TW" altLang="zh-TW" dirty="0">
                <a:solidFill>
                  <a:schemeClr val="accent5"/>
                </a:solidFill>
                <a:latin typeface="+mj-ea"/>
              </a:rPr>
              <a:t>的區域轉做</a:t>
            </a:r>
            <a:r>
              <a:rPr lang="en-US" altLang="zh-TW" dirty="0">
                <a:solidFill>
                  <a:schemeClr val="accent5"/>
                </a:solidFill>
                <a:latin typeface="+mj-ea"/>
              </a:rPr>
              <a:t>ATC</a:t>
            </a:r>
            <a:r>
              <a:rPr lang="zh-TW" altLang="zh-TW" dirty="0">
                <a:solidFill>
                  <a:schemeClr val="accent5"/>
                </a:solidFill>
                <a:latin typeface="+mj-ea"/>
              </a:rPr>
              <a:t>區域，採用</a:t>
            </a:r>
            <a:r>
              <a:rPr lang="en-US" altLang="zh-TW" dirty="0">
                <a:solidFill>
                  <a:schemeClr val="accent5"/>
                </a:solidFill>
                <a:latin typeface="+mj-ea"/>
              </a:rPr>
              <a:t>5G</a:t>
            </a:r>
            <a:r>
              <a:rPr lang="zh-HK" altLang="en-US" dirty="0">
                <a:solidFill>
                  <a:schemeClr val="accent5"/>
                </a:solidFill>
                <a:latin typeface="+mj-ea"/>
              </a:rPr>
              <a:t>無線網絡，再</a:t>
            </a:r>
            <a:r>
              <a:rPr lang="zh-TW" altLang="zh-TW" dirty="0">
                <a:solidFill>
                  <a:schemeClr val="accent5"/>
                </a:solidFill>
                <a:latin typeface="+mj-ea"/>
              </a:rPr>
              <a:t>經由光纖將交通燈信號送到運輸署</a:t>
            </a:r>
            <a:r>
              <a:rPr lang="en-US" altLang="zh-TW" dirty="0">
                <a:solidFill>
                  <a:schemeClr val="accent5"/>
                </a:solidFill>
                <a:latin typeface="+mj-ea"/>
              </a:rPr>
              <a:t>(SCATS</a:t>
            </a:r>
            <a:r>
              <a:rPr lang="zh-TW" altLang="zh-TW" dirty="0">
                <a:solidFill>
                  <a:schemeClr val="accent5"/>
                </a:solidFill>
                <a:latin typeface="+mj-ea"/>
              </a:rPr>
              <a:t>或</a:t>
            </a:r>
            <a:r>
              <a:rPr lang="en-US" altLang="zh-TW" dirty="0">
                <a:solidFill>
                  <a:schemeClr val="accent5"/>
                </a:solidFill>
                <a:latin typeface="+mj-ea"/>
              </a:rPr>
              <a:t>SCOOTS Sever )</a:t>
            </a:r>
            <a:r>
              <a:rPr lang="zh-TW" altLang="zh-TW" dirty="0">
                <a:solidFill>
                  <a:schemeClr val="accent5"/>
                </a:solidFill>
                <a:latin typeface="+mj-ea"/>
              </a:rPr>
              <a:t>，以作監控該區交通路口情況。</a:t>
            </a:r>
            <a:br>
              <a:rPr lang="zh-TW" altLang="zh-TW" dirty="0">
                <a:solidFill>
                  <a:schemeClr val="accent5"/>
                </a:solidFill>
                <a:latin typeface="+mj-ea"/>
              </a:rPr>
            </a:br>
            <a:r>
              <a:rPr lang="en-US" altLang="zh-TW" dirty="0">
                <a:solidFill>
                  <a:schemeClr val="accent5"/>
                </a:solidFill>
                <a:latin typeface="+mj-ea"/>
              </a:rPr>
              <a:t>(</a:t>
            </a:r>
            <a:r>
              <a:rPr lang="zh-TW" altLang="zh-TW" dirty="0">
                <a:solidFill>
                  <a:schemeClr val="accent5"/>
                </a:solidFill>
                <a:latin typeface="+mj-ea"/>
              </a:rPr>
              <a:t>現時全港大約有</a:t>
            </a:r>
            <a:r>
              <a:rPr lang="en-US" altLang="zh-TW" dirty="0">
                <a:solidFill>
                  <a:schemeClr val="accent5"/>
                </a:solidFill>
                <a:latin typeface="+mj-ea"/>
              </a:rPr>
              <a:t>38</a:t>
            </a:r>
            <a:r>
              <a:rPr lang="zh-TW" altLang="zh-TW" dirty="0">
                <a:solidFill>
                  <a:schemeClr val="accent5"/>
                </a:solidFill>
                <a:latin typeface="+mj-ea"/>
              </a:rPr>
              <a:t>個</a:t>
            </a:r>
            <a:r>
              <a:rPr lang="en-US" altLang="zh-TW" dirty="0">
                <a:solidFill>
                  <a:schemeClr val="accent5"/>
                </a:solidFill>
                <a:latin typeface="+mj-ea"/>
              </a:rPr>
              <a:t> Non-ATC </a:t>
            </a:r>
            <a:r>
              <a:rPr lang="zh-TW" altLang="zh-TW" dirty="0">
                <a:solidFill>
                  <a:schemeClr val="accent5"/>
                </a:solidFill>
                <a:latin typeface="+mj-ea"/>
              </a:rPr>
              <a:t>交通燈路口</a:t>
            </a:r>
            <a:r>
              <a:rPr lang="en-US" altLang="zh-TW" dirty="0">
                <a:solidFill>
                  <a:schemeClr val="accent5"/>
                </a:solidFill>
                <a:latin typeface="+mj-ea"/>
              </a:rPr>
              <a:t>) </a:t>
            </a:r>
            <a:br>
              <a:rPr lang="en-US" altLang="zh-TW" b="1" dirty="0"/>
            </a:br>
            <a:br>
              <a:rPr lang="en-US" altLang="zh-TW" dirty="0"/>
            </a:br>
            <a:br>
              <a:rPr lang="en-US" altLang="zh-TW" sz="2400" dirty="0"/>
            </a:br>
            <a:br>
              <a:rPr lang="en-US" altLang="zh-TW" sz="2400" dirty="0"/>
            </a:br>
            <a:endParaRPr lang="zh-TW" altLang="en-US" sz="2400" dirty="0"/>
          </a:p>
        </p:txBody>
      </p:sp>
      <p:sp>
        <p:nvSpPr>
          <p:cNvPr id="5" name="日期版面配置區 4">
            <a:extLst>
              <a:ext uri="{FF2B5EF4-FFF2-40B4-BE49-F238E27FC236}">
                <a16:creationId xmlns:a16="http://schemas.microsoft.com/office/drawing/2014/main" id="{872F5D6E-425F-4692-835D-3B791CB013EA}"/>
              </a:ext>
            </a:extLst>
          </p:cNvPr>
          <p:cNvSpPr>
            <a:spLocks noGrp="1"/>
          </p:cNvSpPr>
          <p:nvPr>
            <p:ph type="dt" sz="half" idx="10"/>
          </p:nvPr>
        </p:nvSpPr>
        <p:spPr/>
        <p:txBody>
          <a:bodyPr/>
          <a:lstStyle/>
          <a:p>
            <a:fld id="{86D72111-2BF8-49E3-AA06-55BC47AB46EA}" type="datetime1">
              <a:rPr lang="zh-TW" altLang="en-US" smtClean="0"/>
              <a:t>2024/9/24</a:t>
            </a:fld>
            <a:endParaRPr lang="en-US" dirty="0"/>
          </a:p>
        </p:txBody>
      </p:sp>
      <p:pic>
        <p:nvPicPr>
          <p:cNvPr id="3" name="圖片 2">
            <a:extLst>
              <a:ext uri="{FF2B5EF4-FFF2-40B4-BE49-F238E27FC236}">
                <a16:creationId xmlns:a16="http://schemas.microsoft.com/office/drawing/2014/main" id="{4DC99CD0-089B-4FF8-946D-2E8C56B36518}"/>
              </a:ext>
            </a:extLst>
          </p:cNvPr>
          <p:cNvPicPr>
            <a:picLocks noChangeAspect="1"/>
          </p:cNvPicPr>
          <p:nvPr/>
        </p:nvPicPr>
        <p:blipFill>
          <a:blip r:embed="rId2"/>
          <a:stretch>
            <a:fillRect/>
          </a:stretch>
        </p:blipFill>
        <p:spPr>
          <a:xfrm>
            <a:off x="5797118" y="807868"/>
            <a:ext cx="6258757" cy="5530788"/>
          </a:xfrm>
          <a:prstGeom prst="rect">
            <a:avLst/>
          </a:prstGeom>
        </p:spPr>
      </p:pic>
    </p:spTree>
    <p:extLst>
      <p:ext uri="{BB962C8B-B14F-4D97-AF65-F5344CB8AC3E}">
        <p14:creationId xmlns:p14="http://schemas.microsoft.com/office/powerpoint/2010/main" val="6407971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7C7E507-02CF-4705-B6B1-B379E1681491}"/>
              </a:ext>
            </a:extLst>
          </p:cNvPr>
          <p:cNvSpPr>
            <a:spLocks noGrp="1"/>
          </p:cNvSpPr>
          <p:nvPr>
            <p:ph type="title"/>
          </p:nvPr>
        </p:nvSpPr>
        <p:spPr>
          <a:xfrm>
            <a:off x="763907" y="142042"/>
            <a:ext cx="3854528" cy="505226"/>
          </a:xfrm>
        </p:spPr>
        <p:txBody>
          <a:bodyPr>
            <a:noAutofit/>
          </a:bodyPr>
          <a:lstStyle/>
          <a:p>
            <a:r>
              <a:rPr lang="en-US" altLang="zh-TW" sz="2800" dirty="0">
                <a:solidFill>
                  <a:schemeClr val="tx1"/>
                </a:solidFill>
              </a:rPr>
              <a:t>RMU</a:t>
            </a:r>
            <a:r>
              <a:rPr lang="zh-TW" altLang="en-US" sz="2800" dirty="0">
                <a:solidFill>
                  <a:schemeClr val="tx1"/>
                </a:solidFill>
              </a:rPr>
              <a:t> 系統結構 ─ 硬件</a:t>
            </a:r>
          </a:p>
        </p:txBody>
      </p:sp>
      <p:sp>
        <p:nvSpPr>
          <p:cNvPr id="3" name="內容版面配置區 2">
            <a:extLst>
              <a:ext uri="{FF2B5EF4-FFF2-40B4-BE49-F238E27FC236}">
                <a16:creationId xmlns:a16="http://schemas.microsoft.com/office/drawing/2014/main" id="{454AFA2C-A4BB-47E3-A9D8-5B2610DE7B84}"/>
              </a:ext>
            </a:extLst>
          </p:cNvPr>
          <p:cNvSpPr>
            <a:spLocks noGrp="1"/>
          </p:cNvSpPr>
          <p:nvPr>
            <p:ph idx="1"/>
          </p:nvPr>
        </p:nvSpPr>
        <p:spPr>
          <a:xfrm>
            <a:off x="777010" y="1034185"/>
            <a:ext cx="4513541" cy="5526437"/>
          </a:xfrm>
        </p:spPr>
        <p:txBody>
          <a:bodyPr>
            <a:normAutofit/>
          </a:bodyPr>
          <a:lstStyle/>
          <a:p>
            <a:r>
              <a:rPr lang="en-US" altLang="zh-TW" dirty="0">
                <a:solidFill>
                  <a:srgbClr val="7030A0"/>
                </a:solidFill>
              </a:rPr>
              <a:t>RMU</a:t>
            </a:r>
            <a:r>
              <a:rPr lang="zh-TW" altLang="en-US" dirty="0">
                <a:solidFill>
                  <a:srgbClr val="7030A0"/>
                </a:solidFill>
              </a:rPr>
              <a:t>伺服器扮演著以下角色：</a:t>
            </a:r>
            <a:endParaRPr lang="en-US" altLang="zh-TW" dirty="0">
              <a:solidFill>
                <a:srgbClr val="7030A0"/>
              </a:solidFill>
            </a:endParaRPr>
          </a:p>
          <a:p>
            <a:r>
              <a:rPr lang="zh-TW" altLang="en-US" dirty="0">
                <a:solidFill>
                  <a:srgbClr val="7030A0"/>
                </a:solidFill>
              </a:rPr>
              <a:t>接收來自交通控制箱的</a:t>
            </a:r>
            <a:r>
              <a:rPr lang="en-US" altLang="zh-TW" dirty="0">
                <a:solidFill>
                  <a:srgbClr val="7030A0"/>
                </a:solidFill>
              </a:rPr>
              <a:t>RMU</a:t>
            </a:r>
            <a:r>
              <a:rPr lang="zh-TW" altLang="en-US" dirty="0">
                <a:solidFill>
                  <a:srgbClr val="7030A0"/>
                </a:solidFill>
              </a:rPr>
              <a:t>訊號，</a:t>
            </a:r>
            <a:endParaRPr lang="en-US" altLang="zh-TW" dirty="0">
              <a:solidFill>
                <a:srgbClr val="7030A0"/>
              </a:solidFill>
            </a:endParaRPr>
          </a:p>
          <a:p>
            <a:r>
              <a:rPr lang="zh-TW" altLang="en-US" dirty="0">
                <a:solidFill>
                  <a:srgbClr val="7030A0"/>
                </a:solidFill>
              </a:rPr>
              <a:t>將訊號進行分析、過濾，最後變成 </a:t>
            </a:r>
            <a:endParaRPr lang="en-US" altLang="zh-TW" dirty="0">
              <a:solidFill>
                <a:srgbClr val="7030A0"/>
              </a:solidFill>
            </a:endParaRPr>
          </a:p>
          <a:p>
            <a:pPr marL="0" indent="0">
              <a:buNone/>
            </a:pPr>
            <a:r>
              <a:rPr lang="zh-TW" altLang="en-US" dirty="0">
                <a:solidFill>
                  <a:srgbClr val="7030A0"/>
                </a:solidFill>
              </a:rPr>
              <a:t>     有用資料及儲存在</a:t>
            </a:r>
            <a:r>
              <a:rPr lang="en-US" altLang="zh-TW" dirty="0">
                <a:solidFill>
                  <a:srgbClr val="7030A0"/>
                </a:solidFill>
              </a:rPr>
              <a:t>RMU</a:t>
            </a:r>
            <a:r>
              <a:rPr lang="zh-TW" altLang="en-US" dirty="0">
                <a:solidFill>
                  <a:srgbClr val="7030A0"/>
                </a:solidFill>
              </a:rPr>
              <a:t>何服器，</a:t>
            </a:r>
            <a:endParaRPr lang="en-US" altLang="zh-TW" dirty="0">
              <a:solidFill>
                <a:srgbClr val="7030A0"/>
              </a:solidFill>
            </a:endParaRPr>
          </a:p>
          <a:p>
            <a:r>
              <a:rPr lang="zh-TW" altLang="en-US" dirty="0">
                <a:solidFill>
                  <a:srgbClr val="7030A0"/>
                </a:solidFill>
              </a:rPr>
              <a:t>根據預設條件，發出短訊到相關</a:t>
            </a:r>
            <a:endParaRPr lang="en-US" altLang="zh-TW" dirty="0">
              <a:solidFill>
                <a:srgbClr val="7030A0"/>
              </a:solidFill>
            </a:endParaRPr>
          </a:p>
          <a:p>
            <a:pPr marL="0" indent="0">
              <a:buNone/>
            </a:pPr>
            <a:r>
              <a:rPr lang="zh-TW" altLang="en-US" dirty="0">
                <a:solidFill>
                  <a:srgbClr val="7030A0"/>
                </a:solidFill>
              </a:rPr>
              <a:t>     負責人作出跟進，</a:t>
            </a:r>
            <a:endParaRPr lang="en-US" altLang="zh-TW" dirty="0">
              <a:solidFill>
                <a:srgbClr val="7030A0"/>
              </a:solidFill>
            </a:endParaRPr>
          </a:p>
          <a:p>
            <a:r>
              <a:rPr lang="en-US" altLang="zh-TW" dirty="0">
                <a:solidFill>
                  <a:srgbClr val="7030A0"/>
                </a:solidFill>
              </a:rPr>
              <a:t>RMU</a:t>
            </a:r>
            <a:r>
              <a:rPr lang="zh-TW" altLang="en-US" dirty="0">
                <a:solidFill>
                  <a:srgbClr val="7030A0"/>
                </a:solidFill>
              </a:rPr>
              <a:t>亦會連接到運輸署的交通燈系統提</a:t>
            </a:r>
            <a:endParaRPr lang="en-US" altLang="zh-TW" dirty="0">
              <a:solidFill>
                <a:srgbClr val="7030A0"/>
              </a:solidFill>
            </a:endParaRPr>
          </a:p>
          <a:p>
            <a:pPr marL="0" indent="0">
              <a:buNone/>
            </a:pPr>
            <a:r>
              <a:rPr lang="zh-TW" altLang="en-US" dirty="0">
                <a:solidFill>
                  <a:srgbClr val="7030A0"/>
                </a:solidFill>
              </a:rPr>
              <a:t>     取</a:t>
            </a:r>
            <a:r>
              <a:rPr lang="en-US" altLang="zh-TW" dirty="0">
                <a:solidFill>
                  <a:srgbClr val="7030A0"/>
                </a:solidFill>
              </a:rPr>
              <a:t>GIS</a:t>
            </a:r>
            <a:r>
              <a:rPr lang="zh-TW" altLang="en-US" dirty="0">
                <a:solidFill>
                  <a:srgbClr val="7030A0"/>
                </a:solidFill>
              </a:rPr>
              <a:t>信息，           </a:t>
            </a:r>
            <a:endParaRPr lang="en-US" altLang="zh-HK" dirty="0">
              <a:solidFill>
                <a:srgbClr val="7030A0"/>
              </a:solidFill>
            </a:endParaRPr>
          </a:p>
          <a:p>
            <a:r>
              <a:rPr lang="en-US" altLang="zh-TW" dirty="0">
                <a:solidFill>
                  <a:srgbClr val="7030A0"/>
                </a:solidFill>
              </a:rPr>
              <a:t>RMU</a:t>
            </a:r>
            <a:r>
              <a:rPr lang="zh-TW" altLang="en-US" dirty="0">
                <a:solidFill>
                  <a:srgbClr val="7030A0"/>
                </a:solidFill>
              </a:rPr>
              <a:t>可透過手機網絡以短訊</a:t>
            </a:r>
            <a:r>
              <a:rPr lang="en-US" altLang="zh-TW" dirty="0">
                <a:solidFill>
                  <a:srgbClr val="7030A0"/>
                </a:solidFill>
              </a:rPr>
              <a:t>(SMS)</a:t>
            </a:r>
            <a:r>
              <a:rPr lang="zh-TW" altLang="en-US" dirty="0">
                <a:solidFill>
                  <a:srgbClr val="7030A0"/>
                </a:solidFill>
              </a:rPr>
              <a:t> 或以互聯網將訊號傳送回伺服器</a:t>
            </a:r>
            <a:endParaRPr lang="en-US" altLang="zh-TW" dirty="0">
              <a:solidFill>
                <a:srgbClr val="7030A0"/>
              </a:solidFill>
            </a:endParaRPr>
          </a:p>
          <a:p>
            <a:r>
              <a:rPr lang="zh-TW" altLang="en-US" dirty="0">
                <a:solidFill>
                  <a:srgbClr val="7030A0"/>
                </a:solidFill>
              </a:rPr>
              <a:t>用戶可使用智能電話內置的網頁瀏覽器查看各</a:t>
            </a:r>
            <a:r>
              <a:rPr lang="en-US" altLang="zh-TW" dirty="0">
                <a:solidFill>
                  <a:srgbClr val="7030A0"/>
                </a:solidFill>
              </a:rPr>
              <a:t>RMU</a:t>
            </a:r>
            <a:r>
              <a:rPr lang="zh-TW" altLang="en-US" dirty="0">
                <a:solidFill>
                  <a:srgbClr val="7030A0"/>
                </a:solidFill>
              </a:rPr>
              <a:t>資料</a:t>
            </a:r>
            <a:endParaRPr lang="en-US" altLang="zh-TW" dirty="0">
              <a:solidFill>
                <a:srgbClr val="7030A0"/>
              </a:solidFill>
            </a:endParaRPr>
          </a:p>
          <a:p>
            <a:r>
              <a:rPr lang="zh-TW" altLang="en-US" dirty="0">
                <a:solidFill>
                  <a:srgbClr val="7030A0"/>
                </a:solidFill>
              </a:rPr>
              <a:t>當某</a:t>
            </a:r>
            <a:r>
              <a:rPr lang="en-US" altLang="zh-TW" dirty="0">
                <a:solidFill>
                  <a:srgbClr val="7030A0"/>
                </a:solidFill>
              </a:rPr>
              <a:t>RMU</a:t>
            </a:r>
            <a:r>
              <a:rPr lang="zh-TW" altLang="en-US" dirty="0">
                <a:solidFill>
                  <a:srgbClr val="7030A0"/>
                </a:solidFill>
              </a:rPr>
              <a:t>發來</a:t>
            </a:r>
            <a:r>
              <a:rPr lang="en-US" altLang="zh-TW" dirty="0">
                <a:solidFill>
                  <a:srgbClr val="7030A0"/>
                </a:solidFill>
              </a:rPr>
              <a:t>”</a:t>
            </a:r>
            <a:r>
              <a:rPr lang="zh-TW" altLang="en-US" dirty="0">
                <a:solidFill>
                  <a:srgbClr val="7030A0"/>
                </a:solidFill>
              </a:rPr>
              <a:t>緊急訊號</a:t>
            </a:r>
            <a:r>
              <a:rPr lang="en-US" altLang="zh-TW" dirty="0">
                <a:solidFill>
                  <a:srgbClr val="7030A0"/>
                </a:solidFill>
              </a:rPr>
              <a:t>”</a:t>
            </a:r>
            <a:r>
              <a:rPr lang="zh-TW" altLang="en-US" dirty="0">
                <a:solidFill>
                  <a:srgbClr val="7030A0"/>
                </a:solidFill>
              </a:rPr>
              <a:t>而滿足了預設條件，相關負責人將會收到由伺服器發出之短訊提示</a:t>
            </a:r>
            <a:endParaRPr lang="zh-HK" altLang="en-US" dirty="0">
              <a:solidFill>
                <a:srgbClr val="7030A0"/>
              </a:solidFill>
            </a:endParaRPr>
          </a:p>
          <a:p>
            <a:endParaRPr lang="zh-TW" altLang="en-US" dirty="0"/>
          </a:p>
        </p:txBody>
      </p:sp>
      <p:sp>
        <p:nvSpPr>
          <p:cNvPr id="5" name="日期版面配置區 4">
            <a:extLst>
              <a:ext uri="{FF2B5EF4-FFF2-40B4-BE49-F238E27FC236}">
                <a16:creationId xmlns:a16="http://schemas.microsoft.com/office/drawing/2014/main" id="{343B9582-640D-4D75-B543-58292CB1DD6D}"/>
              </a:ext>
            </a:extLst>
          </p:cNvPr>
          <p:cNvSpPr>
            <a:spLocks noGrp="1"/>
          </p:cNvSpPr>
          <p:nvPr>
            <p:ph type="dt" sz="half" idx="10"/>
          </p:nvPr>
        </p:nvSpPr>
        <p:spPr/>
        <p:txBody>
          <a:bodyPr/>
          <a:lstStyle/>
          <a:p>
            <a:fld id="{86D72111-2BF8-49E3-AA06-55BC47AB46EA}" type="datetime1">
              <a:rPr lang="zh-TW" altLang="en-US" smtClean="0"/>
              <a:t>2024/9/24</a:t>
            </a:fld>
            <a:endParaRPr lang="en-US" dirty="0"/>
          </a:p>
        </p:txBody>
      </p:sp>
      <p:pic>
        <p:nvPicPr>
          <p:cNvPr id="6" name="Picture 3">
            <a:extLst>
              <a:ext uri="{FF2B5EF4-FFF2-40B4-BE49-F238E27FC236}">
                <a16:creationId xmlns:a16="http://schemas.microsoft.com/office/drawing/2014/main" id="{0D3D95EE-A1DA-4419-8640-C894CB98887F}"/>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6040438" y="939800"/>
            <a:ext cx="6151562" cy="5164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9448216"/>
      </p:ext>
    </p:extLst>
  </p:cSld>
  <p:clrMapOvr>
    <a:masterClrMapping/>
  </p:clrMapOvr>
</p:sld>
</file>

<file path=ppt/theme/theme1.xml><?xml version="1.0" encoding="utf-8"?>
<a:theme xmlns:a="http://schemas.openxmlformats.org/drawingml/2006/main" name="多面向">
  <a:themeElements>
    <a:clrScheme name="多面向">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多面向">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多面向">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3067</TotalTime>
  <Words>2432</Words>
  <Application>Microsoft Office PowerPoint</Application>
  <PresentationFormat>寬螢幕</PresentationFormat>
  <Paragraphs>253</Paragraphs>
  <Slides>38</Slides>
  <Notes>7</Notes>
  <HiddenSlides>0</HiddenSlides>
  <MMClips>0</MMClips>
  <ScaleCrop>false</ScaleCrop>
  <HeadingPairs>
    <vt:vector size="6" baseType="variant">
      <vt:variant>
        <vt:lpstr>使用字型</vt:lpstr>
      </vt:variant>
      <vt:variant>
        <vt:i4>12</vt:i4>
      </vt:variant>
      <vt:variant>
        <vt:lpstr>佈景主題</vt:lpstr>
      </vt:variant>
      <vt:variant>
        <vt:i4>1</vt:i4>
      </vt:variant>
      <vt:variant>
        <vt:lpstr>投影片標題</vt:lpstr>
      </vt:variant>
      <vt:variant>
        <vt:i4>38</vt:i4>
      </vt:variant>
    </vt:vector>
  </HeadingPairs>
  <TitlesOfParts>
    <vt:vector size="51" baseType="lpstr">
      <vt:lpstr>微軟正黑體</vt:lpstr>
      <vt:lpstr>新細明體</vt:lpstr>
      <vt:lpstr>Algerian</vt:lpstr>
      <vt:lpstr>Arial</vt:lpstr>
      <vt:lpstr>Calibri</vt:lpstr>
      <vt:lpstr>Calibri Light</vt:lpstr>
      <vt:lpstr>Cambria</vt:lpstr>
      <vt:lpstr>Franklin Gothic Book</vt:lpstr>
      <vt:lpstr>Times New Roman</vt:lpstr>
      <vt:lpstr>Trebuchet MS</vt:lpstr>
      <vt:lpstr>Wingdings</vt:lpstr>
      <vt:lpstr>Wingdings 3</vt:lpstr>
      <vt:lpstr>多面向</vt:lpstr>
      <vt:lpstr>PowerPoint 簡報</vt:lpstr>
      <vt:lpstr>  1    處理市民對交通燈設施的投訴</vt:lpstr>
      <vt:lpstr>PowerPoint 簡報</vt:lpstr>
      <vt:lpstr>處理市民投訴期限  </vt:lpstr>
      <vt:lpstr>由2019年至2024年間， 交通燈組接收1823的投訴數據如下: </vt:lpstr>
      <vt:lpstr>交通燈道路系統 (Traffic Light System)       香港由1970 年代開始發展智能運輸系統，東南亞首部電腦化 區域交通控制系統亦在該年代投入服務。 </vt:lpstr>
      <vt:lpstr> 區域交通控制系統 (ATC System):        區域交通控制系統是對同一地區內的交通燈信號作統一  控制及操作的電腦系統，運輸署不斷把區域交通控制系統的覆蓋範圍擴展至所有市區地區及新界各新市鎮。         區域交通控制系統令道路交界處的交通燈號有較妥善的協調，幫助駕駛人士和行人安全及有效率地駛過路口和行人橫過馬路，截至2023年年中，本港大約有1962個交通燈號控制路口。      </vt:lpstr>
      <vt:lpstr>非區域交通控制系統  (Non-ATC System):     有部份交通區域未能採用交通控制系統，這交通區域稱為 (Non-ATC  System) 。      有見及此，機電工程署交通組研究出RMU伺服器(RMU Server) ，當該區有交通燈信號故障時，該區的Remote site RMU module經由4Ｇ Sim-card發送到雲端再交到由交通組設計的RMU系統，員工便可以透過個人電腦或智能電話，便可以監察該區是否出現交通燈全熄的情況，這樣前線人員便可以及早維修，但這系統只可作為監察，不能監控。      時至今日，運輸署已續步將Non-ATC的區域轉做ATC區域，採用5G無線網絡，再經由光纖將交通燈信號送到運輸署(SCATS或SCOOTS Sever )，以作監控該區交通路口情況。 (現時全港大約有38個 Non-ATC 交通燈路口)     </vt:lpstr>
      <vt:lpstr>RMU 系統結構 ─ 硬件</vt:lpstr>
      <vt:lpstr>EMSD RMU Server</vt:lpstr>
      <vt:lpstr>PowerPoint 簡報</vt:lpstr>
      <vt:lpstr>PowerPoint 簡報</vt:lpstr>
      <vt:lpstr>  2     交通燈的維修保養及改善工程 </vt:lpstr>
      <vt:lpstr>i    維修交通燈路囗設施 :</vt:lpstr>
      <vt:lpstr>電子行人過路發聲裝置 (e-ATS)</vt:lpstr>
      <vt:lpstr>安裝在行人過路燈燈柱上的震動按手掣</vt:lpstr>
      <vt:lpstr>a.  交通燈信號處理器 (Command   Module)  b.  感應輸入組件 (Detector Loop/Input Module)   c.  四位信號組輸出組件 (Signal Group Module)  d.  控掣箱供電器 (Power Supply Module)         </vt:lpstr>
      <vt:lpstr>a.   交通燈信號處理器 (Command   Module) </vt:lpstr>
      <vt:lpstr>b.   感應輸入組件 (Detector Loop/Input Module) </vt:lpstr>
      <vt:lpstr>c.   信號組組件 (Signal Group Module)       </vt:lpstr>
      <vt:lpstr> d.  控掣箱供電器 (Power Supply Module)             Mains Supply for the equipment is continually monitored to advise of       imminent power failure and a Phase Locked Loop provides a Mains Supply      zero crossing signal used to synchronize the Logic Rack.  </vt:lpstr>
      <vt:lpstr>         Hand Held Terminal</vt:lpstr>
      <vt:lpstr>常用術語</vt:lpstr>
      <vt:lpstr>DS2 (Data Sheet No.2)</vt:lpstr>
      <vt:lpstr>Demand-Dependent Stage</vt:lpstr>
      <vt:lpstr>MOC ( Method Of Signal Control)</vt:lpstr>
      <vt:lpstr>ii.  輔助裝置 ( Auxiliary Smart Device )     </vt:lpstr>
      <vt:lpstr>PowerPoint 簡報</vt:lpstr>
      <vt:lpstr>B.  長者八達通輔助裝置 (Octopus Smart Device)    </vt:lpstr>
      <vt:lpstr>PowerPoint 簡報</vt:lpstr>
      <vt:lpstr>C.   熱能探測器輔助裝置 (Thermal Sensor Smart Device)</vt:lpstr>
      <vt:lpstr>   D.    Parking Vacancy Detection System (PVDS)</vt:lpstr>
      <vt:lpstr>PowerPoint 簡報</vt:lpstr>
      <vt:lpstr>iii  交通燈路口改善工程 ( Project Works )</vt:lpstr>
      <vt:lpstr>iv    因交通意外而損   毀的交通設施        (Traffic Accident  Case)</vt:lpstr>
      <vt:lpstr>  惡劣天氣緊急應變小隊 :</vt:lpstr>
      <vt:lpstr>交通組同事日常遇到維修情况</vt:lpstr>
      <vt:lpstr>完</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EMSD  Emergency Manual</dc:title>
  <dc:creator>Mr YUEN Shiu Kai 袁兆佳</dc:creator>
  <cp:lastModifiedBy>Mr YUEN Shiu Kai 袁兆佳</cp:lastModifiedBy>
  <cp:revision>287</cp:revision>
  <cp:lastPrinted>2024-09-23T08:52:08Z</cp:lastPrinted>
  <dcterms:created xsi:type="dcterms:W3CDTF">2023-05-07T12:45:20Z</dcterms:created>
  <dcterms:modified xsi:type="dcterms:W3CDTF">2024-09-24T08:12:50Z</dcterms:modified>
</cp:coreProperties>
</file>